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handoutMasterIdLst>
    <p:handoutMasterId r:id="rId13"/>
  </p:handoutMasterIdLst>
  <p:sldIdLst>
    <p:sldId id="259" r:id="rId2"/>
    <p:sldId id="296" r:id="rId3"/>
    <p:sldId id="297" r:id="rId4"/>
    <p:sldId id="302" r:id="rId5"/>
    <p:sldId id="303" r:id="rId6"/>
    <p:sldId id="304" r:id="rId7"/>
    <p:sldId id="298" r:id="rId8"/>
    <p:sldId id="299" r:id="rId9"/>
    <p:sldId id="300" r:id="rId10"/>
    <p:sldId id="301" r:id="rId11"/>
  </p:sldIdLst>
  <p:sldSz cx="24382413" cy="13716000"/>
  <p:notesSz cx="6858000" cy="9144000"/>
  <p:embeddedFontLst>
    <p:embeddedFont>
      <p:font typeface="Maven Johanniter" panose="020B0604020202020204" charset="0"/>
      <p:regular r:id="rId14"/>
      <p:bold r:id="rId15"/>
    </p:embeddedFont>
    <p:embeddedFont>
      <p:font typeface="Maven Johanniter Medium"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16DA210-FB5B-4158-B5E0-FEB733F419B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688" autoAdjust="0"/>
  </p:normalViewPr>
  <p:slideViewPr>
    <p:cSldViewPr snapToGrid="0" showGuides="1">
      <p:cViewPr>
        <p:scale>
          <a:sx n="39" d="100"/>
          <a:sy n="39" d="100"/>
        </p:scale>
        <p:origin x="-408" y="30"/>
      </p:cViewPr>
      <p:guideLst>
        <p:guide orient="horz" pos="4320"/>
        <p:guide pos="7679"/>
      </p:guideLst>
    </p:cSldViewPr>
  </p:slideViewPr>
  <p:notesTextViewPr>
    <p:cViewPr>
      <p:scale>
        <a:sx n="3" d="2"/>
        <a:sy n="3" d="2"/>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F452B7-F948-4839-AAE4-F199C1192EB3}" type="datetimeFigureOut">
              <a:rPr lang="de-DE" smtClean="0"/>
              <a:t>12.01.2022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B6C1F9-6A5D-4F90-B567-285C904257B6}" type="slidenum">
              <a:rPr lang="de-DE" smtClean="0"/>
              <a:t>‹Nr.›</a:t>
            </a:fld>
            <a:endParaRPr lang="de-DE" dirty="0"/>
          </a:p>
        </p:txBody>
      </p:sp>
    </p:spTree>
    <p:extLst>
      <p:ext uri="{BB962C8B-B14F-4D97-AF65-F5344CB8AC3E}">
        <p14:creationId xmlns:p14="http://schemas.microsoft.com/office/powerpoint/2010/main" val="275897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ven Johanniter" panose="020B05040101010101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ven Johanniter" panose="020B0504010101010104" pitchFamily="34" charset="0"/>
              </a:defRPr>
            </a:lvl1pPr>
          </a:lstStyle>
          <a:p>
            <a:fld id="{F97723A2-292C-4B82-9141-653C34C668F9}" type="datetimeFigureOut">
              <a:rPr lang="de-DE" smtClean="0"/>
              <a:pPr/>
              <a:t>12.01.2022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ven Johanniter" panose="020B05040101010101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ven Johanniter" panose="020B0504010101010104" pitchFamily="34" charset="0"/>
              </a:defRPr>
            </a:lvl1pPr>
          </a:lstStyle>
          <a:p>
            <a:fld id="{329B12D8-7847-482D-A10A-29353298B7FA}" type="slidenum">
              <a:rPr lang="de-DE" smtClean="0"/>
              <a:pPr/>
              <a:t>‹Nr.›</a:t>
            </a:fld>
            <a:endParaRPr lang="de-DE" dirty="0"/>
          </a:p>
        </p:txBody>
      </p:sp>
    </p:spTree>
    <p:extLst>
      <p:ext uri="{BB962C8B-B14F-4D97-AF65-F5344CB8AC3E}">
        <p14:creationId xmlns:p14="http://schemas.microsoft.com/office/powerpoint/2010/main" val="10857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ven Johanniter" panose="020B05040101010101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JUH">
    <p:bg>
      <p:bgRef idx="1001">
        <a:schemeClr val="bg2"/>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9DCE5CE9-A68C-4D9E-9622-77ACDA268BFA}"/>
              </a:ext>
            </a:extLst>
          </p:cNvPr>
          <p:cNvSpPr>
            <a:spLocks noGrp="1"/>
          </p:cNvSpPr>
          <p:nvPr>
            <p:ph type="sldNum" sz="quarter" idx="10"/>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7" name="Aus Liebe zum Leben">
            <a:extLst>
              <a:ext uri="{FF2B5EF4-FFF2-40B4-BE49-F238E27FC236}">
                <a16:creationId xmlns:a16="http://schemas.microsoft.com/office/drawing/2014/main" xmlns="" id="{3AD435CF-69DC-4B5A-9253-26A0243E05DB}"/>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5" name="JUH Logo">
            <a:extLst>
              <a:ext uri="{FF2B5EF4-FFF2-40B4-BE49-F238E27FC236}">
                <a16:creationId xmlns:a16="http://schemas.microsoft.com/office/drawing/2014/main" xmlns="" id="{70094C41-9A88-423E-860C-79A6805927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78800" y="5752800"/>
            <a:ext cx="9028800" cy="2038761"/>
          </a:xfrm>
          <a:prstGeom prst="rect">
            <a:avLst/>
          </a:prstGeom>
        </p:spPr>
      </p:pic>
    </p:spTree>
    <p:extLst>
      <p:ext uri="{BB962C8B-B14F-4D97-AF65-F5344CB8AC3E}">
        <p14:creationId xmlns:p14="http://schemas.microsoft.com/office/powerpoint/2010/main" val="5941602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014664"/>
            <a:ext cx="22352000" cy="9251950"/>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3757574945"/>
      </p:ext>
    </p:extLst>
  </p:cSld>
  <p:clrMapOvr>
    <a:masterClrMapping/>
  </p:clrMapOvr>
  <p:extLst>
    <p:ext uri="{DCECCB84-F9BA-43D5-87BE-67443E8EF086}">
      <p15:sldGuideLst xmlns:p15="http://schemas.microsoft.com/office/powerpoint/2012/main" xmlns="">
        <p15:guide id="1" orient="horz" pos="7727" userDrawn="1">
          <p15:clr>
            <a:srgbClr val="FBAE40"/>
          </p15:clr>
        </p15:guide>
        <p15:guide id="2" pos="14720" userDrawn="1">
          <p15:clr>
            <a:srgbClr val="FBAE40"/>
          </p15:clr>
        </p15:guide>
        <p15:guide id="3" pos="641" userDrawn="1">
          <p15:clr>
            <a:srgbClr val="FBAE40"/>
          </p15:clr>
        </p15:guide>
        <p15:guide id="4" orient="horz" pos="504" userDrawn="1">
          <p15:clr>
            <a:srgbClr val="FBAE40"/>
          </p15:clr>
        </p15:guide>
        <p15:guide id="5" orient="horz" pos="18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5" name="Inhalt">
            <a:extLst>
              <a:ext uri="{FF2B5EF4-FFF2-40B4-BE49-F238E27FC236}">
                <a16:creationId xmlns:a16="http://schemas.microsoft.com/office/drawing/2014/main" xmlns="" id="{47722A01-CE3A-4FA3-8446-D71D11FFF810}"/>
              </a:ext>
            </a:extLst>
          </p:cNvPr>
          <p:cNvSpPr>
            <a:spLocks noGrp="1"/>
          </p:cNvSpPr>
          <p:nvPr>
            <p:ph idx="1" hasCustomPrompt="1"/>
          </p:nvPr>
        </p:nvSpPr>
        <p:spPr>
          <a:xfrm>
            <a:off x="1016001" y="3014664"/>
            <a:ext cx="22352000" cy="9251950"/>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296543317"/>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24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Text 2-Spalti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014664"/>
            <a:ext cx="22352000" cy="9251950"/>
          </a:xfrm>
        </p:spPr>
        <p:txBody>
          <a:bodyPr vert="horz" numCol="2" spcCol="381600"/>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886398703"/>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4054165531"/>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24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lang / Text">
    <p:spTree>
      <p:nvGrpSpPr>
        <p:cNvPr id="1" name=""/>
        <p:cNvGrpSpPr/>
        <p:nvPr/>
      </p:nvGrpSpPr>
      <p:grpSpPr>
        <a:xfrm>
          <a:off x="0" y="0"/>
          <a:ext cx="0" cy="0"/>
          <a:chOff x="0" y="0"/>
          <a:chExt cx="0" cy="0"/>
        </a:xfrm>
      </p:grpSpPr>
      <p:sp>
        <p:nvSpPr>
          <p:cNvPr id="8" name="Fläche">
            <a:extLst>
              <a:ext uri="{FF2B5EF4-FFF2-40B4-BE49-F238E27FC236}">
                <a16:creationId xmlns:a16="http://schemas.microsoft.com/office/drawing/2014/main" xmlns="" id="{5B0086BB-7118-4998-A49B-1FC9E46FB1C1}"/>
              </a:ext>
            </a:extLst>
          </p:cNvPr>
          <p:cNvSpPr>
            <a:spLocks noChangeAspect="1"/>
          </p:cNvSpPr>
          <p:nvPr userDrawn="1"/>
        </p:nvSpPr>
        <p:spPr>
          <a:xfrm>
            <a:off x="0" y="0"/>
            <a:ext cx="103068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2001500" y="3267075"/>
            <a:ext cx="11366500" cy="8999539"/>
          </a:xfrm>
        </p:spPr>
        <p:txBody>
          <a:bodyPr vert="horz" numCol="1" spcCol="381600"/>
          <a:lstStyle>
            <a:lvl1pPr>
              <a:lnSpc>
                <a:spcPct val="119000"/>
              </a:lnSpc>
              <a:spcAft>
                <a:spcPts val="0"/>
              </a:spcAft>
              <a:defRPr sz="3500">
                <a:solidFill>
                  <a:schemeClr val="tx1"/>
                </a:solidFill>
                <a:latin typeface="+mn-lt"/>
              </a:defRPr>
            </a:lvl1pPr>
            <a:lvl2pPr marL="313200" indent="-313200">
              <a:buFont typeface="Arial" panose="020B0604020202020204" pitchFamily="34" charset="0"/>
              <a:buChar char="•"/>
              <a:defRPr/>
            </a:lvl2pPr>
            <a:lvl3pPr marL="626400">
              <a:defRPr/>
            </a:lvl3pPr>
            <a:lvl4pPr marL="0" indent="0">
              <a:buNone/>
              <a:defRPr/>
            </a:lvl4pPr>
          </a:lstStyle>
          <a:p>
            <a:pPr lvl="0"/>
            <a:r>
              <a:rPr lang="de-DE" dirty="0"/>
              <a:t>Erste Ebene Text // für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Subheadline">
            <a:extLst>
              <a:ext uri="{FF2B5EF4-FFF2-40B4-BE49-F238E27FC236}">
                <a16:creationId xmlns:a16="http://schemas.microsoft.com/office/drawing/2014/main" xmlns="" id="{FE61A826-182B-4E29-ACA2-D169CF42BF93}"/>
              </a:ext>
            </a:extLst>
          </p:cNvPr>
          <p:cNvSpPr>
            <a:spLocks noGrp="1"/>
          </p:cNvSpPr>
          <p:nvPr>
            <p:ph type="body" orient="vert" idx="11" hasCustomPrompt="1"/>
          </p:nvPr>
        </p:nvSpPr>
        <p:spPr>
          <a:xfrm>
            <a:off x="1014413" y="8118475"/>
            <a:ext cx="8388000" cy="2160000"/>
          </a:xfrm>
        </p:spPr>
        <p:txBody>
          <a:bodyPr vert="horz"/>
          <a:lstStyle>
            <a:lvl1pPr marL="0" indent="0">
              <a:lnSpc>
                <a:spcPct val="100000"/>
              </a:lnSpc>
              <a:spcAft>
                <a:spcPts val="0"/>
              </a:spcAft>
              <a:buFont typeface="Arial" panose="020B0604020202020204" pitchFamily="34" charset="0"/>
              <a:buNone/>
              <a:defRPr b="0">
                <a:solidFill>
                  <a:schemeClr val="accent6"/>
                </a:solidFill>
              </a:defRPr>
            </a:lvl1pPr>
            <a:lvl2pPr marL="0" indent="0">
              <a:lnSpc>
                <a:spcPct val="100000"/>
              </a:lnSpc>
              <a:spcAft>
                <a:spcPts val="0"/>
              </a:spcAft>
              <a:buFont typeface="Arial" panose="020B0604020202020204" pitchFamily="34" charset="0"/>
              <a:buNone/>
              <a:defRPr sz="4000" b="0">
                <a:solidFill>
                  <a:schemeClr val="accent6"/>
                </a:solidFill>
                <a:latin typeface="+mj-lt"/>
              </a:defRPr>
            </a:lvl2pPr>
            <a:lvl3pPr marL="0" indent="0">
              <a:lnSpc>
                <a:spcPct val="100000"/>
              </a:lnSpc>
              <a:spcAft>
                <a:spcPts val="0"/>
              </a:spcAft>
              <a:buNone/>
              <a:defRPr sz="4000" b="0">
                <a:solidFill>
                  <a:schemeClr val="accent6"/>
                </a:solidFill>
                <a:latin typeface="+mj-lt"/>
              </a:defRPr>
            </a:lvl3pPr>
            <a:lvl4pPr marL="0" indent="0">
              <a:lnSpc>
                <a:spcPct val="100000"/>
              </a:lnSpc>
              <a:spcAft>
                <a:spcPts val="0"/>
              </a:spcAft>
              <a:buNone/>
              <a:defRPr sz="4000" b="0">
                <a:solidFill>
                  <a:schemeClr val="accent6"/>
                </a:solidFill>
                <a:latin typeface="+mj-lt"/>
              </a:defRPr>
            </a:lvl4pPr>
            <a:lvl5pPr marL="0" indent="0">
              <a:lnSpc>
                <a:spcPct val="100000"/>
              </a:lnSpc>
              <a:spcAft>
                <a:spcPts val="0"/>
              </a:spcAft>
              <a:buFont typeface="Arial" panose="020B0604020202020204" pitchFamily="34" charset="0"/>
              <a:buNone/>
              <a:defRPr sz="4000" b="0">
                <a:solidFill>
                  <a:schemeClr val="accent6"/>
                </a:solidFill>
                <a:latin typeface="+mj-lt"/>
              </a:defRPr>
            </a:lvl5pPr>
            <a:lvl6pPr marL="0" indent="0">
              <a:lnSpc>
                <a:spcPct val="100000"/>
              </a:lnSpc>
              <a:spcAft>
                <a:spcPts val="0"/>
              </a:spcAft>
              <a:buFont typeface="Arial" panose="020B0604020202020204" pitchFamily="34" charset="0"/>
              <a:buNone/>
              <a:defRPr sz="4000" b="0">
                <a:solidFill>
                  <a:schemeClr val="accent6"/>
                </a:solidFill>
                <a:latin typeface="+mj-lt"/>
              </a:defRPr>
            </a:lvl6pPr>
            <a:lvl7pPr marL="0" indent="0">
              <a:lnSpc>
                <a:spcPct val="100000"/>
              </a:lnSpc>
              <a:spcAft>
                <a:spcPts val="0"/>
              </a:spcAft>
              <a:buFont typeface="Arial" panose="020B0604020202020204" pitchFamily="34" charset="0"/>
              <a:buNone/>
              <a:defRPr sz="4000" b="0">
                <a:solidFill>
                  <a:schemeClr val="accent6"/>
                </a:solidFill>
                <a:latin typeface="+mj-lt"/>
              </a:defRPr>
            </a:lvl7pPr>
            <a:lvl8pPr marL="0" indent="0">
              <a:lnSpc>
                <a:spcPct val="100000"/>
              </a:lnSpc>
              <a:spcAft>
                <a:spcPts val="0"/>
              </a:spcAft>
              <a:buFont typeface="Arial" panose="020B0604020202020204" pitchFamily="34" charset="0"/>
              <a:buNone/>
              <a:defRPr sz="4000" b="0">
                <a:solidFill>
                  <a:schemeClr val="accent6"/>
                </a:solidFill>
                <a:latin typeface="+mj-lt"/>
              </a:defRPr>
            </a:lvl8pPr>
            <a:lvl9pPr marL="0" indent="0">
              <a:lnSpc>
                <a:spcPct val="100000"/>
              </a:lnSpc>
              <a:spcAft>
                <a:spcPts val="0"/>
              </a:spcAft>
              <a:buFont typeface="Arial" panose="020B0604020202020204" pitchFamily="34" charset="0"/>
              <a:buNone/>
              <a:defRPr sz="4000" b="0">
                <a:solidFill>
                  <a:schemeClr val="accent6"/>
                </a:solidFill>
                <a:latin typeface="+mj-lt"/>
              </a:defRPr>
            </a:lvl9pPr>
          </a:lstStyle>
          <a:p>
            <a:pPr lvl="0"/>
            <a:r>
              <a:rPr lang="de-DE" dirty="0"/>
              <a:t>Subheadline auf maximal 3 Zeilen. </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6000" y="3267076"/>
            <a:ext cx="8388000" cy="4572000"/>
          </a:xfrm>
        </p:spPr>
        <p:txBody>
          <a:bodyPr/>
          <a:lstStyle>
            <a:lvl1pPr>
              <a:defRPr>
                <a:solidFill>
                  <a:schemeClr val="bg1"/>
                </a:solidFill>
              </a:defRPr>
            </a:lvl1pPr>
          </a:lstStyle>
          <a:p>
            <a:r>
              <a:rPr lang="de-DE" dirty="0"/>
              <a:t>Platz für eine lange Headline, auf maximal 5 Zeilen.</a:t>
            </a:r>
          </a:p>
        </p:txBody>
      </p:sp>
      <p:pic>
        <p:nvPicPr>
          <p:cNvPr id="5" name="Claim">
            <a:extLst>
              <a:ext uri="{FF2B5EF4-FFF2-40B4-BE49-F238E27FC236}">
                <a16:creationId xmlns:a16="http://schemas.microsoft.com/office/drawing/2014/main" xmlns="" id="{8EE0C6C8-B5FF-429D-844F-F66F108C9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644619"/>
            <a:ext cx="3096000" cy="232928"/>
          </a:xfrm>
          <a:prstGeom prst="rect">
            <a:avLst/>
          </a:prstGeom>
        </p:spPr>
      </p:pic>
    </p:spTree>
    <p:extLst>
      <p:ext uri="{BB962C8B-B14F-4D97-AF65-F5344CB8AC3E}">
        <p14:creationId xmlns:p14="http://schemas.microsoft.com/office/powerpoint/2010/main" val="2831510716"/>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2058" userDrawn="1">
          <p15:clr>
            <a:srgbClr val="FBAE40"/>
          </p15:clr>
        </p15:guide>
        <p15:guide id="6" pos="7560" userDrawn="1">
          <p15:clr>
            <a:srgbClr val="FBAE40"/>
          </p15:clr>
        </p15:guide>
        <p15:guide id="7" orient="horz" pos="511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15" name="Bild">
            <a:extLst>
              <a:ext uri="{FF2B5EF4-FFF2-40B4-BE49-F238E27FC236}">
                <a16:creationId xmlns:a16="http://schemas.microsoft.com/office/drawing/2014/main" xmlns="" id="{036190F4-D45C-44D6-9F9C-E83689839D03}"/>
              </a:ext>
            </a:extLst>
          </p:cNvPr>
          <p:cNvSpPr>
            <a:spLocks noGrp="1" noChangeAspect="1"/>
          </p:cNvSpPr>
          <p:nvPr>
            <p:ph type="pic" sz="quarter" idx="13" hasCustomPrompt="1"/>
          </p:nvPr>
        </p:nvSpPr>
        <p:spPr>
          <a:xfrm>
            <a:off x="14062076" y="0"/>
            <a:ext cx="10320336" cy="13716000"/>
          </a:xfrm>
          <a:prstGeom prst="rect">
            <a:avLst/>
          </a:pr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13" name="Bildunterschrift">
            <a:extLst>
              <a:ext uri="{FF2B5EF4-FFF2-40B4-BE49-F238E27FC236}">
                <a16:creationId xmlns:a16="http://schemas.microsoft.com/office/drawing/2014/main" xmlns="" id="{3B3D0B21-D81B-4101-B322-F1121E22277E}"/>
              </a:ext>
            </a:extLst>
          </p:cNvPr>
          <p:cNvSpPr>
            <a:spLocks noGrp="1" noChangeAspect="1"/>
          </p:cNvSpPr>
          <p:nvPr>
            <p:ph type="body" orient="vert" idx="11" hasCustomPrompt="1"/>
          </p:nvPr>
        </p:nvSpPr>
        <p:spPr>
          <a:xfrm>
            <a:off x="14062076" y="7994650"/>
            <a:ext cx="10320336" cy="5721350"/>
          </a:xfrm>
          <a:custGeom>
            <a:avLst/>
            <a:gdLst>
              <a:gd name="connsiteX0" fmla="*/ 0 w 10320336"/>
              <a:gd name="connsiteY0" fmla="*/ 0 h 5721350"/>
              <a:gd name="connsiteX1" fmla="*/ 10320336 w 10320336"/>
              <a:gd name="connsiteY1" fmla="*/ 4002454 h 5721350"/>
              <a:gd name="connsiteX2" fmla="*/ 10320336 w 10320336"/>
              <a:gd name="connsiteY2" fmla="*/ 5721350 h 5721350"/>
              <a:gd name="connsiteX3" fmla="*/ 0 w 10320336"/>
              <a:gd name="connsiteY3" fmla="*/ 5721350 h 5721350"/>
            </a:gdLst>
            <a:ahLst/>
            <a:cxnLst>
              <a:cxn ang="0">
                <a:pos x="connsiteX0" y="connsiteY0"/>
              </a:cxn>
              <a:cxn ang="0">
                <a:pos x="connsiteX1" y="connsiteY1"/>
              </a:cxn>
              <a:cxn ang="0">
                <a:pos x="connsiteX2" y="connsiteY2"/>
              </a:cxn>
              <a:cxn ang="0">
                <a:pos x="connsiteX3" y="connsiteY3"/>
              </a:cxn>
            </a:cxnLst>
            <a:rect l="l" t="t" r="r" b="b"/>
            <a:pathLst>
              <a:path w="10320336" h="5721350">
                <a:moveTo>
                  <a:pt x="0" y="0"/>
                </a:moveTo>
                <a:lnTo>
                  <a:pt x="10320336" y="4002454"/>
                </a:lnTo>
                <a:lnTo>
                  <a:pt x="10320336" y="5721350"/>
                </a:lnTo>
                <a:lnTo>
                  <a:pt x="0" y="5721350"/>
                </a:lnTo>
                <a:close/>
              </a:path>
            </a:pathLst>
          </a:custGeom>
          <a:solidFill>
            <a:schemeClr val="tx2"/>
          </a:solidFill>
        </p:spPr>
        <p:txBody>
          <a:bodyPr vert="horz" wrap="square" lIns="864000" rIns="3384000" bIns="1450800" anchor="b" anchorCtr="0">
            <a:noAutofit/>
          </a:bodyPr>
          <a:lstStyle>
            <a:lvl1pPr marL="0" indent="0">
              <a:lnSpc>
                <a:spcPct val="117000"/>
              </a:lnSpc>
              <a:spcAft>
                <a:spcPts val="0"/>
              </a:spcAft>
              <a:buFont typeface="Arial" panose="020B0604020202020204" pitchFamily="34" charset="0"/>
              <a:buNone/>
              <a:defRPr sz="2500">
                <a:solidFill>
                  <a:schemeClr val="bg1"/>
                </a:solidFill>
                <a:latin typeface="+mj-lt"/>
              </a:defRPr>
            </a:lvl1pPr>
            <a:lvl2pPr marL="0" indent="0">
              <a:lnSpc>
                <a:spcPct val="117000"/>
              </a:lnSpc>
              <a:spcAft>
                <a:spcPts val="0"/>
              </a:spcAft>
              <a:buFont typeface="Arial" panose="020B0604020202020204" pitchFamily="34" charset="0"/>
              <a:buNone/>
              <a:defRPr sz="2500">
                <a:solidFill>
                  <a:schemeClr val="bg1"/>
                </a:solidFill>
                <a:latin typeface="+mj-lt"/>
              </a:defRPr>
            </a:lvl2pPr>
            <a:lvl3pPr marL="0" indent="0">
              <a:lnSpc>
                <a:spcPct val="117000"/>
              </a:lnSpc>
              <a:spcAft>
                <a:spcPts val="0"/>
              </a:spcAft>
              <a:buNone/>
              <a:defRPr sz="2500">
                <a:solidFill>
                  <a:schemeClr val="bg1"/>
                </a:solidFill>
                <a:latin typeface="+mj-lt"/>
              </a:defRPr>
            </a:lvl3pPr>
            <a:lvl4pPr marL="0" indent="0">
              <a:lnSpc>
                <a:spcPct val="117000"/>
              </a:lnSpc>
              <a:spcAft>
                <a:spcPts val="0"/>
              </a:spcAft>
              <a:buNone/>
              <a:defRPr sz="2500">
                <a:solidFill>
                  <a:schemeClr val="bg1"/>
                </a:solidFill>
                <a:latin typeface="+mj-lt"/>
              </a:defRPr>
            </a:lvl4pPr>
            <a:lvl5pPr marL="0" indent="0">
              <a:lnSpc>
                <a:spcPct val="117000"/>
              </a:lnSpc>
              <a:spcAft>
                <a:spcPts val="0"/>
              </a:spcAft>
              <a:buFont typeface="Arial" panose="020B0604020202020204" pitchFamily="34" charset="0"/>
              <a:buNone/>
              <a:defRPr sz="2500">
                <a:solidFill>
                  <a:schemeClr val="bg1"/>
                </a:solidFill>
                <a:latin typeface="+mj-lt"/>
              </a:defRPr>
            </a:lvl5pPr>
            <a:lvl6pPr marL="0" indent="0">
              <a:lnSpc>
                <a:spcPct val="117000"/>
              </a:lnSpc>
              <a:spcAft>
                <a:spcPts val="0"/>
              </a:spcAft>
              <a:buFont typeface="Arial" panose="020B0604020202020204" pitchFamily="34" charset="0"/>
              <a:buNone/>
              <a:defRPr sz="2500">
                <a:solidFill>
                  <a:schemeClr val="bg1"/>
                </a:solidFill>
                <a:latin typeface="+mj-lt"/>
              </a:defRPr>
            </a:lvl6pPr>
            <a:lvl7pPr marL="0" indent="0">
              <a:lnSpc>
                <a:spcPct val="117000"/>
              </a:lnSpc>
              <a:spcAft>
                <a:spcPts val="0"/>
              </a:spcAft>
              <a:buFont typeface="Arial" panose="020B0604020202020204" pitchFamily="34" charset="0"/>
              <a:buNone/>
              <a:defRPr sz="2500">
                <a:solidFill>
                  <a:schemeClr val="bg1"/>
                </a:solidFill>
                <a:latin typeface="+mj-lt"/>
              </a:defRPr>
            </a:lvl7pPr>
            <a:lvl8pPr marL="0" indent="0">
              <a:lnSpc>
                <a:spcPct val="117000"/>
              </a:lnSpc>
              <a:spcAft>
                <a:spcPts val="0"/>
              </a:spcAft>
              <a:buFont typeface="Arial" panose="020B0604020202020204" pitchFamily="34" charset="0"/>
              <a:buNone/>
              <a:defRPr sz="2500">
                <a:solidFill>
                  <a:schemeClr val="bg1"/>
                </a:solidFill>
                <a:latin typeface="+mj-lt"/>
              </a:defRPr>
            </a:lvl8pPr>
            <a:lvl9pPr marL="0" indent="0">
              <a:lnSpc>
                <a:spcPct val="117000"/>
              </a:lnSpc>
              <a:spcAft>
                <a:spcPts val="0"/>
              </a:spcAft>
              <a:buFont typeface="Arial" panose="020B0604020202020204" pitchFamily="34" charset="0"/>
              <a:buNone/>
              <a:defRPr sz="2500">
                <a:solidFill>
                  <a:schemeClr val="bg1"/>
                </a:solidFill>
                <a:latin typeface="+mj-lt"/>
              </a:defRPr>
            </a:lvl9pPr>
          </a:lstStyle>
          <a:p>
            <a:pPr lvl="0"/>
            <a:r>
              <a:rPr lang="de-DE" dirty="0"/>
              <a:t>Bildunterschrift auf maximal 2 Zeilen</a:t>
            </a:r>
          </a:p>
        </p:txBody>
      </p:sp>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bg1"/>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905250"/>
            <a:ext cx="11175999"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6000" y="800098"/>
            <a:ext cx="11175206" cy="2746800"/>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3314329618"/>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6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Inhalt (A)">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Inhalt">
            <a:extLst>
              <a:ext uri="{FF2B5EF4-FFF2-40B4-BE49-F238E27FC236}">
                <a16:creationId xmlns:a16="http://schemas.microsoft.com/office/drawing/2014/main" xmlns="" id="{E97643AB-4DBB-461D-9964-85602C7246BF}"/>
              </a:ext>
            </a:extLst>
          </p:cNvPr>
          <p:cNvSpPr>
            <a:spLocks noGrp="1"/>
          </p:cNvSpPr>
          <p:nvPr>
            <p:ph idx="11" hasCustomPrompt="1"/>
          </p:nvPr>
        </p:nvSpPr>
        <p:spPr>
          <a:xfrm>
            <a:off x="14081125" y="3014663"/>
            <a:ext cx="9286875"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905250"/>
            <a:ext cx="11175999"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6000" y="800098"/>
            <a:ext cx="11175206" cy="2746800"/>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850397020"/>
      </p:ext>
    </p:extLst>
  </p:cSld>
  <p:clrMapOvr>
    <a:masterClrMapping/>
  </p:clrMapOvr>
  <p:extLst mod="1">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680">
          <p15:clr>
            <a:srgbClr val="FBAE40"/>
          </p15:clr>
        </p15:guide>
        <p15:guide id="7" pos="8870" userDrawn="1">
          <p15:clr>
            <a:srgbClr val="FBAE40"/>
          </p15:clr>
        </p15:guide>
        <p15:guide id="8" orient="horz" pos="24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Text / Inhalt (B)">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Inhalt">
            <a:extLst>
              <a:ext uri="{FF2B5EF4-FFF2-40B4-BE49-F238E27FC236}">
                <a16:creationId xmlns:a16="http://schemas.microsoft.com/office/drawing/2014/main" xmlns="" id="{E97643AB-4DBB-461D-9964-85602C7246BF}"/>
              </a:ext>
            </a:extLst>
          </p:cNvPr>
          <p:cNvSpPr>
            <a:spLocks noGrp="1"/>
          </p:cNvSpPr>
          <p:nvPr>
            <p:ph idx="11" hasCustomPrompt="1"/>
          </p:nvPr>
        </p:nvSpPr>
        <p:spPr>
          <a:xfrm>
            <a:off x="1016001" y="3905251"/>
            <a:ext cx="22352000" cy="8361364"/>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Text">
            <a:extLst>
              <a:ext uri="{FF2B5EF4-FFF2-40B4-BE49-F238E27FC236}">
                <a16:creationId xmlns:a16="http://schemas.microsoft.com/office/drawing/2014/main" xmlns="" id="{A178136E-D062-4E0D-9BC4-033D0B8E36A0}"/>
              </a:ext>
            </a:extLst>
          </p:cNvPr>
          <p:cNvSpPr>
            <a:spLocks noGrp="1"/>
          </p:cNvSpPr>
          <p:nvPr>
            <p:ph type="body" orient="vert" idx="12" hasCustomPrompt="1"/>
          </p:nvPr>
        </p:nvSpPr>
        <p:spPr>
          <a:xfrm>
            <a:off x="12376150" y="800098"/>
            <a:ext cx="10991850" cy="2746607"/>
          </a:xfrm>
        </p:spPr>
        <p:txBody>
          <a:bodyPr vert="horz" numCol="1" spcCol="381600"/>
          <a:lstStyle>
            <a:lvl1pPr>
              <a:lnSpc>
                <a:spcPct val="119000"/>
              </a:lnSpc>
              <a:spcAft>
                <a:spcPts val="0"/>
              </a:spcAft>
              <a:defRPr sz="3500">
                <a:solidFill>
                  <a:schemeClr val="tx1"/>
                </a:solidFill>
                <a:latin typeface="+mn-lt"/>
              </a:defRPr>
            </a:lvl1pPr>
            <a:lvl2pPr marL="313200" indent="-313200">
              <a:buFont typeface="Arial" panose="020B0604020202020204" pitchFamily="34" charset="0"/>
              <a:buChar char="•"/>
              <a:defRPr/>
            </a:lvl2pPr>
            <a:lvl3pPr marL="626400">
              <a:defRPr/>
            </a:lvl3pPr>
            <a:lvl4pPr marL="0" indent="0">
              <a:buNone/>
              <a:defRPr/>
            </a:lvl4pPr>
          </a:lstStyle>
          <a:p>
            <a:pPr lvl="0"/>
            <a:r>
              <a:rPr lang="de-DE" dirty="0"/>
              <a:t>Erste Ebene Text // für Bullet Points &gt;&gt; Menü &gt; Start &gt; Absatz &gt; Listenebene erhöhen </a:t>
            </a:r>
          </a:p>
          <a:p>
            <a:pPr lvl="1"/>
            <a:r>
              <a:rPr lang="de-DE" dirty="0"/>
              <a:t>Zweite Ebene</a:t>
            </a:r>
          </a:p>
          <a:p>
            <a:pPr lvl="2"/>
            <a:r>
              <a:rPr lang="de-DE" dirty="0"/>
              <a:t>Dritte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6000" y="800098"/>
            <a:ext cx="10599738" cy="2746607"/>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39717732"/>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6" pos="7317" userDrawn="1">
          <p15:clr>
            <a:srgbClr val="FBAE40"/>
          </p15:clr>
        </p15:guide>
        <p15:guide id="8" pos="7796" userDrawn="1">
          <p15:clr>
            <a:srgbClr val="FBAE40"/>
          </p15:clr>
        </p15:guide>
        <p15:guide id="9" orient="horz" pos="18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Inhalt / Tex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2371388" y="3905250"/>
            <a:ext cx="10996612"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xmlns=""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xmlns=""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spTree>
    <p:extLst>
      <p:ext uri="{BB962C8B-B14F-4D97-AF65-F5344CB8AC3E}">
        <p14:creationId xmlns:p14="http://schemas.microsoft.com/office/powerpoint/2010/main" val="175123583"/>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userDrawn="1">
          <p15:clr>
            <a:srgbClr val="FBAE40"/>
          </p15:clr>
        </p15:guide>
        <p15:guide id="7" pos="6852" userDrawn="1">
          <p15:clr>
            <a:srgbClr val="FBAE40"/>
          </p15:clr>
        </p15:guide>
        <p15:guide id="8" orient="horz" pos="24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line / Inhalt / Text (blau)">
    <p:bg>
      <p:bgRef idx="1001">
        <a:schemeClr val="bg1"/>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2371388" y="3905250"/>
            <a:ext cx="10996612" cy="8361364"/>
          </a:xfrm>
        </p:spPr>
        <p:txBody>
          <a:bodyPr vert="horz"/>
          <a:lstStyle>
            <a:lvl1pPr>
              <a:defRPr>
                <a:solidFill>
                  <a:schemeClr val="accent2"/>
                </a:solidFill>
              </a:defRPr>
            </a:lvl1p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xmlns=""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xmlns=""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pic>
        <p:nvPicPr>
          <p:cNvPr id="5" name="Claim">
            <a:extLst>
              <a:ext uri="{FF2B5EF4-FFF2-40B4-BE49-F238E27FC236}">
                <a16:creationId xmlns:a16="http://schemas.microsoft.com/office/drawing/2014/main" xmlns="" id="{87A39594-4A86-4657-9DB4-01731FDDD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644619"/>
            <a:ext cx="3096000" cy="232928"/>
          </a:xfrm>
          <a:prstGeom prst="rect">
            <a:avLst/>
          </a:prstGeom>
        </p:spPr>
      </p:pic>
    </p:spTree>
    <p:extLst>
      <p:ext uri="{BB962C8B-B14F-4D97-AF65-F5344CB8AC3E}">
        <p14:creationId xmlns:p14="http://schemas.microsoft.com/office/powerpoint/2010/main" val="32824494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p15:clr>
            <a:srgbClr val="FBAE40"/>
          </p15:clr>
        </p15:guide>
        <p15:guide id="7" pos="6852">
          <p15:clr>
            <a:srgbClr val="FBAE40"/>
          </p15:clr>
        </p15:guide>
        <p15:guide id="8" orient="horz" pos="24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JUH">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xmlns="" id="{544C593B-86CB-44AB-ACF2-71BFE5A193C4}"/>
              </a:ext>
            </a:extLst>
          </p:cNvPr>
          <p:cNvGrpSpPr>
            <a:grpSpLocks noChangeAspect="1"/>
          </p:cNvGrpSpPr>
          <p:nvPr userDrawn="1"/>
        </p:nvGrpSpPr>
        <p:grpSpPr>
          <a:xfrm>
            <a:off x="-3852001" y="-792001"/>
            <a:ext cx="32112001" cy="7776002"/>
            <a:chOff x="-1650972" y="-253680"/>
            <a:chExt cx="15627840" cy="3784320"/>
          </a:xfrm>
        </p:grpSpPr>
        <p:sp>
          <p:nvSpPr>
            <p:cNvPr id="11" name="Hilfslinien">
              <a:extLst>
                <a:ext uri="{FF2B5EF4-FFF2-40B4-BE49-F238E27FC236}">
                  <a16:creationId xmlns:a16="http://schemas.microsoft.com/office/drawing/2014/main" xmlns="" id="{B8D33170-5A67-4A1B-92CE-36C6E23B8E62}"/>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2" name="Zurücksetzen">
              <a:extLst>
                <a:ext uri="{FF2B5EF4-FFF2-40B4-BE49-F238E27FC236}">
                  <a16:creationId xmlns:a16="http://schemas.microsoft.com/office/drawing/2014/main" xmlns="" id="{0E8987C7-6C7C-4B22-9665-0DF7CABACAB5}"/>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5" name="Layoutwechsel">
              <a:extLst>
                <a:ext uri="{FF2B5EF4-FFF2-40B4-BE49-F238E27FC236}">
                  <a16:creationId xmlns:a16="http://schemas.microsoft.com/office/drawing/2014/main" xmlns="" id="{6175C32B-A93B-48F8-BFEA-164D61FB8494}"/>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6" name="Listenebenen">
              <a:extLst>
                <a:ext uri="{FF2B5EF4-FFF2-40B4-BE49-F238E27FC236}">
                  <a16:creationId xmlns:a16="http://schemas.microsoft.com/office/drawing/2014/main" xmlns="" id="{268DD417-5405-45D1-B0B9-FCC597BF4528}"/>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xmlns="" id="{0AADBAA2-3714-4DBC-A49C-C295FB25F6C8}"/>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xmlns="" id="{01F37F69-0421-4CC3-8E09-0E0A37A77344}"/>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20" name="Listenebenen">
                <a:extLst>
                  <a:ext uri="{FF2B5EF4-FFF2-40B4-BE49-F238E27FC236}">
                    <a16:creationId xmlns:a16="http://schemas.microsoft.com/office/drawing/2014/main" xmlns="" id="{81DBE44A-CB10-4A86-92E5-FACF7C56E75A}"/>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2" name="Bild // Listenebene verringern">
                <a:extLst>
                  <a:ext uri="{FF2B5EF4-FFF2-40B4-BE49-F238E27FC236}">
                    <a16:creationId xmlns:a16="http://schemas.microsoft.com/office/drawing/2014/main" xmlns="" id="{9A6E93DA-E333-4840-821D-8644761343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3" name="Bild // Listenebene erhöhen">
                <a:extLst>
                  <a:ext uri="{FF2B5EF4-FFF2-40B4-BE49-F238E27FC236}">
                    <a16:creationId xmlns:a16="http://schemas.microsoft.com/office/drawing/2014/main" xmlns="" id="{BC05E06C-D591-483B-B8D1-AA96BD48B39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xmlns=""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xmlns="" id="{88BD3C41-170F-4F71-8EDF-9C31EC0AACF7}"/>
              </a:ext>
            </a:extLst>
          </p:cNvPr>
          <p:cNvSpPr>
            <a:spLocks noChangeAspect="1"/>
          </p:cNvSpPr>
          <p:nvPr userDrawn="1"/>
        </p:nvSpPr>
        <p:spPr bwMode="auto">
          <a:xfrm>
            <a:off x="0" y="0"/>
            <a:ext cx="18805525" cy="13716000"/>
          </a:xfrm>
          <a:custGeom>
            <a:avLst/>
            <a:gdLst>
              <a:gd name="T0" fmla="*/ 0 w 52219"/>
              <a:gd name="T1" fmla="*/ 0 h 38100"/>
              <a:gd name="T2" fmla="*/ 0 w 52219"/>
              <a:gd name="T3" fmla="*/ 38100 h 38100"/>
              <a:gd name="T4" fmla="*/ 37453 w 52219"/>
              <a:gd name="T5" fmla="*/ 38100 h 38100"/>
              <a:gd name="T6" fmla="*/ 39954 w 52219"/>
              <a:gd name="T7" fmla="*/ 31647 h 38100"/>
              <a:gd name="T8" fmla="*/ 41195 w 52219"/>
              <a:gd name="T9" fmla="*/ 31888 h 38100"/>
              <a:gd name="T10" fmla="*/ 44507 w 52219"/>
              <a:gd name="T11" fmla="*/ 28577 h 38100"/>
              <a:gd name="T12" fmla="*/ 44507 w 52219"/>
              <a:gd name="T13" fmla="*/ 28575 h 38100"/>
              <a:gd name="T14" fmla="*/ 42348 w 52219"/>
              <a:gd name="T15" fmla="*/ 25470 h 38100"/>
              <a:gd name="T16" fmla="*/ 52219 w 52219"/>
              <a:gd name="T17" fmla="*/ 0 h 38100"/>
              <a:gd name="T18" fmla="*/ 0 w 52219"/>
              <a:gd name="T19"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19" h="38100">
                <a:moveTo>
                  <a:pt x="0" y="0"/>
                </a:moveTo>
                <a:lnTo>
                  <a:pt x="0" y="38100"/>
                </a:lnTo>
                <a:lnTo>
                  <a:pt x="37453" y="38100"/>
                </a:lnTo>
                <a:lnTo>
                  <a:pt x="39954" y="31647"/>
                </a:lnTo>
                <a:cubicBezTo>
                  <a:pt x="40337" y="31803"/>
                  <a:pt x="40756" y="31888"/>
                  <a:pt x="41195" y="31888"/>
                </a:cubicBezTo>
                <a:cubicBezTo>
                  <a:pt x="43024" y="31888"/>
                  <a:pt x="44507" y="30406"/>
                  <a:pt x="44507" y="28577"/>
                </a:cubicBezTo>
                <a:lnTo>
                  <a:pt x="44507" y="28575"/>
                </a:lnTo>
                <a:cubicBezTo>
                  <a:pt x="44507" y="27152"/>
                  <a:pt x="43609" y="25938"/>
                  <a:pt x="42348" y="25470"/>
                </a:cubicBezTo>
                <a:lnTo>
                  <a:pt x="52219"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29" name="JUH Logo">
            <a:extLst>
              <a:ext uri="{FF2B5EF4-FFF2-40B4-BE49-F238E27FC236}">
                <a16:creationId xmlns:a16="http://schemas.microsoft.com/office/drawing/2014/main" xmlns="" id="{1D0A5A8F-4933-4FD9-AEA2-2136E37ECDD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
        <p:nvSpPr>
          <p:cNvPr id="14" name="Superzeichen">
            <a:extLst>
              <a:ext uri="{FF2B5EF4-FFF2-40B4-BE49-F238E27FC236}">
                <a16:creationId xmlns:a16="http://schemas.microsoft.com/office/drawing/2014/main" xmlns="" id="{F18E309D-4024-4880-BDB1-63EF9E94321A}"/>
              </a:ext>
            </a:extLst>
          </p:cNvPr>
          <p:cNvSpPr>
            <a:spLocks noChangeAspect="1" noEditPoints="1"/>
          </p:cNvSpPr>
          <p:nvPr userDrawn="1"/>
        </p:nvSpPr>
        <p:spPr bwMode="auto">
          <a:xfrm>
            <a:off x="13871575" y="9323388"/>
            <a:ext cx="1928813" cy="1928813"/>
          </a:xfrm>
          <a:custGeom>
            <a:avLst/>
            <a:gdLst>
              <a:gd name="T0" fmla="*/ 2677 w 5355"/>
              <a:gd name="T1" fmla="*/ 2678 h 5356"/>
              <a:gd name="T2" fmla="*/ 0 w 5355"/>
              <a:gd name="T3" fmla="*/ 1636 h 5356"/>
              <a:gd name="T4" fmla="*/ 1008 w 5355"/>
              <a:gd name="T5" fmla="*/ 2678 h 5356"/>
              <a:gd name="T6" fmla="*/ 0 w 5355"/>
              <a:gd name="T7" fmla="*/ 3720 h 5356"/>
              <a:gd name="T8" fmla="*/ 2677 w 5355"/>
              <a:gd name="T9" fmla="*/ 2678 h 5356"/>
              <a:gd name="T10" fmla="*/ 2677 w 5355"/>
              <a:gd name="T11" fmla="*/ 2678 h 5356"/>
              <a:gd name="T12" fmla="*/ 5355 w 5355"/>
              <a:gd name="T13" fmla="*/ 3720 h 5356"/>
              <a:gd name="T14" fmla="*/ 4346 w 5355"/>
              <a:gd name="T15" fmla="*/ 2678 h 5356"/>
              <a:gd name="T16" fmla="*/ 5355 w 5355"/>
              <a:gd name="T17" fmla="*/ 1636 h 5356"/>
              <a:gd name="T18" fmla="*/ 2677 w 5355"/>
              <a:gd name="T19" fmla="*/ 2678 h 5356"/>
              <a:gd name="T20" fmla="*/ 2677 w 5355"/>
              <a:gd name="T21" fmla="*/ 2678 h 5356"/>
              <a:gd name="T22" fmla="*/ 1635 w 5355"/>
              <a:gd name="T23" fmla="*/ 5356 h 5356"/>
              <a:gd name="T24" fmla="*/ 2677 w 5355"/>
              <a:gd name="T25" fmla="*/ 4347 h 5356"/>
              <a:gd name="T26" fmla="*/ 3719 w 5355"/>
              <a:gd name="T27" fmla="*/ 5356 h 5356"/>
              <a:gd name="T28" fmla="*/ 2677 w 5355"/>
              <a:gd name="T29" fmla="*/ 2678 h 5356"/>
              <a:gd name="T30" fmla="*/ 2677 w 5355"/>
              <a:gd name="T31" fmla="*/ 2678 h 5356"/>
              <a:gd name="T32" fmla="*/ 3719 w 5355"/>
              <a:gd name="T33" fmla="*/ 0 h 5356"/>
              <a:gd name="T34" fmla="*/ 2677 w 5355"/>
              <a:gd name="T35" fmla="*/ 1009 h 5356"/>
              <a:gd name="T36" fmla="*/ 1635 w 5355"/>
              <a:gd name="T37" fmla="*/ 0 h 5356"/>
              <a:gd name="T38" fmla="*/ 2677 w 5355"/>
              <a:gd name="T39" fmla="*/ 2678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5" h="5356">
                <a:moveTo>
                  <a:pt x="2677" y="2678"/>
                </a:moveTo>
                <a:lnTo>
                  <a:pt x="0" y="1636"/>
                </a:lnTo>
                <a:lnTo>
                  <a:pt x="1008" y="2678"/>
                </a:lnTo>
                <a:lnTo>
                  <a:pt x="0" y="3720"/>
                </a:lnTo>
                <a:lnTo>
                  <a:pt x="2677" y="2678"/>
                </a:lnTo>
                <a:close/>
                <a:moveTo>
                  <a:pt x="2677" y="2678"/>
                </a:moveTo>
                <a:lnTo>
                  <a:pt x="5355" y="3720"/>
                </a:lnTo>
                <a:lnTo>
                  <a:pt x="4346" y="2678"/>
                </a:lnTo>
                <a:lnTo>
                  <a:pt x="5355" y="1636"/>
                </a:lnTo>
                <a:lnTo>
                  <a:pt x="2677" y="2678"/>
                </a:lnTo>
                <a:close/>
                <a:moveTo>
                  <a:pt x="2677" y="2678"/>
                </a:moveTo>
                <a:lnTo>
                  <a:pt x="1635" y="5356"/>
                </a:lnTo>
                <a:lnTo>
                  <a:pt x="2677" y="4347"/>
                </a:lnTo>
                <a:lnTo>
                  <a:pt x="3719" y="5356"/>
                </a:lnTo>
                <a:lnTo>
                  <a:pt x="2677" y="2678"/>
                </a:lnTo>
                <a:close/>
                <a:moveTo>
                  <a:pt x="2677" y="2678"/>
                </a:moveTo>
                <a:lnTo>
                  <a:pt x="3719" y="0"/>
                </a:lnTo>
                <a:lnTo>
                  <a:pt x="2677" y="1009"/>
                </a:lnTo>
                <a:lnTo>
                  <a:pt x="1635" y="0"/>
                </a:lnTo>
                <a:lnTo>
                  <a:pt x="2677" y="26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9" name="Bild">
            <a:extLst>
              <a:ext uri="{FF2B5EF4-FFF2-40B4-BE49-F238E27FC236}">
                <a16:creationId xmlns:a16="http://schemas.microsoft.com/office/drawing/2014/main" xmlns="" id="{9DD84413-442D-4CCD-A6AD-E1053D3F9E2E}"/>
              </a:ext>
            </a:extLst>
          </p:cNvPr>
          <p:cNvSpPr>
            <a:spLocks noGrp="1" noChangeAspect="1"/>
          </p:cNvSpPr>
          <p:nvPr>
            <p:ph type="pic" sz="quarter" idx="13" hasCustomPrompt="1"/>
          </p:nvPr>
        </p:nvSpPr>
        <p:spPr>
          <a:xfrm>
            <a:off x="13487875" y="0"/>
            <a:ext cx="10894537" cy="13716000"/>
          </a:xfrm>
          <a:custGeom>
            <a:avLst/>
            <a:gdLst>
              <a:gd name="connsiteX0" fmla="*/ 5317649 w 10894537"/>
              <a:gd name="connsiteY0" fmla="*/ 0 h 13716000"/>
              <a:gd name="connsiteX1" fmla="*/ 10894537 w 10894537"/>
              <a:gd name="connsiteY1" fmla="*/ 0 h 13716000"/>
              <a:gd name="connsiteX2" fmla="*/ 10894537 w 10894537"/>
              <a:gd name="connsiteY2" fmla="*/ 13716000 h 13716000"/>
              <a:gd name="connsiteX3" fmla="*/ 0 w 10894537"/>
              <a:gd name="connsiteY3" fmla="*/ 13716000 h 13716000"/>
              <a:gd name="connsiteX4" fmla="*/ 900680 w 10894537"/>
              <a:gd name="connsiteY4" fmla="*/ 11392920 h 13716000"/>
              <a:gd name="connsiteX5" fmla="*/ 1347599 w 10894537"/>
              <a:gd name="connsiteY5" fmla="*/ 11479680 h 13716000"/>
              <a:gd name="connsiteX6" fmla="*/ 2540343 w 10894537"/>
              <a:gd name="connsiteY6" fmla="*/ 10287720 h 13716000"/>
              <a:gd name="connsiteX7" fmla="*/ 2540343 w 10894537"/>
              <a:gd name="connsiteY7" fmla="*/ 10287000 h 13716000"/>
              <a:gd name="connsiteX8" fmla="*/ 1762826 w 10894537"/>
              <a:gd name="connsiteY8" fmla="*/ 91692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4537" h="13716000">
                <a:moveTo>
                  <a:pt x="5317649" y="0"/>
                </a:moveTo>
                <a:lnTo>
                  <a:pt x="10894537" y="0"/>
                </a:lnTo>
                <a:lnTo>
                  <a:pt x="10894537" y="13716000"/>
                </a:lnTo>
                <a:lnTo>
                  <a:pt x="0" y="13716000"/>
                </a:lnTo>
                <a:lnTo>
                  <a:pt x="900680" y="11392920"/>
                </a:lnTo>
                <a:cubicBezTo>
                  <a:pt x="1038609" y="11449080"/>
                  <a:pt x="1189503" y="11479680"/>
                  <a:pt x="1347599" y="11479680"/>
                </a:cubicBezTo>
                <a:cubicBezTo>
                  <a:pt x="2006273" y="11479680"/>
                  <a:pt x="2540343" y="10946160"/>
                  <a:pt x="2540343" y="10287720"/>
                </a:cubicBezTo>
                <a:lnTo>
                  <a:pt x="2540343" y="10287000"/>
                </a:lnTo>
                <a:cubicBezTo>
                  <a:pt x="2540343" y="9774720"/>
                  <a:pt x="2216948" y="9337680"/>
                  <a:pt x="1762826" y="9169200"/>
                </a:cubicBezTo>
                <a:close/>
              </a:path>
            </a:pathLst>
          </a:cu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25" name="Aus Liebe zum Leben">
            <a:extLst>
              <a:ext uri="{FF2B5EF4-FFF2-40B4-BE49-F238E27FC236}">
                <a16:creationId xmlns:a16="http://schemas.microsoft.com/office/drawing/2014/main" xmlns="" id="{DB29C47A-56BE-4239-9CD4-CE1D6C36DEFE}"/>
              </a:ext>
            </a:extLst>
          </p:cNvPr>
          <p:cNvSpPr>
            <a:spLocks noGrp="1" noChangeAspect="1"/>
          </p:cNvSpPr>
          <p:nvPr>
            <p:ph type="body" sz="quarter" idx="15" hasCustomPrompt="1"/>
          </p:nvPr>
        </p:nvSpPr>
        <p:spPr>
          <a:xfrm>
            <a:off x="20252948" y="12483637"/>
            <a:ext cx="3096000" cy="234000"/>
          </a:xfrm>
          <a:blipFill>
            <a:blip r:embed="rId5"/>
            <a:stretch>
              <a:fillRect/>
            </a:stretch>
          </a:blipFill>
        </p:spPr>
        <p:txBody>
          <a:bodyPr wrap="none" tIns="2412000"/>
          <a:lstStyle>
            <a:lvl1pPr marL="0" indent="0">
              <a:lnSpc>
                <a:spcPct val="100000"/>
              </a:lnSpc>
              <a:spcAft>
                <a:spcPts val="0"/>
              </a:spcAft>
              <a:buFont typeface="Arial" panose="020B0604020202020204" pitchFamily="34" charset="0"/>
              <a:buNone/>
              <a:defRPr sz="1800">
                <a:solidFill>
                  <a:schemeClr val="tx1"/>
                </a:solidFill>
                <a:latin typeface="+mj-lt"/>
              </a:defRPr>
            </a:lvl1pPr>
            <a:lvl2pPr marL="0" indent="0">
              <a:lnSpc>
                <a:spcPct val="100000"/>
              </a:lnSpc>
              <a:spcAft>
                <a:spcPts val="0"/>
              </a:spcAft>
              <a:buFont typeface="Arial" panose="020B0604020202020204" pitchFamily="34" charset="0"/>
              <a:buNone/>
              <a:defRPr sz="1800">
                <a:solidFill>
                  <a:schemeClr val="tx1"/>
                </a:solidFill>
                <a:latin typeface="+mj-lt"/>
              </a:defRPr>
            </a:lvl2pPr>
            <a:lvl3pPr marL="0" indent="0">
              <a:lnSpc>
                <a:spcPct val="100000"/>
              </a:lnSpc>
              <a:spcAft>
                <a:spcPts val="0"/>
              </a:spcAft>
              <a:buNone/>
              <a:defRPr sz="1800">
                <a:solidFill>
                  <a:schemeClr val="tx1"/>
                </a:solidFill>
                <a:latin typeface="+mj-lt"/>
              </a:defRPr>
            </a:lvl3pPr>
            <a:lvl4pPr marL="0" indent="0">
              <a:lnSpc>
                <a:spcPct val="100000"/>
              </a:lnSpc>
              <a:spcAft>
                <a:spcPts val="0"/>
              </a:spcAft>
              <a:buNone/>
              <a:defRPr sz="1800">
                <a:solidFill>
                  <a:schemeClr val="tx1"/>
                </a:solidFill>
                <a:latin typeface="+mj-lt"/>
              </a:defRPr>
            </a:lvl4pPr>
            <a:lvl5pPr marL="0" indent="0">
              <a:lnSpc>
                <a:spcPct val="100000"/>
              </a:lnSpc>
              <a:spcAft>
                <a:spcPts val="0"/>
              </a:spcAft>
              <a:buFont typeface="Arial" panose="020B0604020202020204" pitchFamily="34" charset="0"/>
              <a:buNone/>
              <a:defRPr sz="1800">
                <a:solidFill>
                  <a:schemeClr val="tx1"/>
                </a:solidFill>
                <a:latin typeface="+mj-lt"/>
              </a:defRPr>
            </a:lvl5pPr>
            <a:lvl6pPr marL="0" indent="0">
              <a:lnSpc>
                <a:spcPct val="100000"/>
              </a:lnSpc>
              <a:spcAft>
                <a:spcPts val="0"/>
              </a:spcAft>
              <a:buFont typeface="Arial" panose="020B0604020202020204" pitchFamily="34" charset="0"/>
              <a:buNone/>
              <a:defRPr sz="1800">
                <a:solidFill>
                  <a:schemeClr val="tx1"/>
                </a:solidFill>
                <a:latin typeface="+mj-lt"/>
              </a:defRPr>
            </a:lvl6pPr>
            <a:lvl7pPr marL="0" indent="0">
              <a:lnSpc>
                <a:spcPct val="100000"/>
              </a:lnSpc>
              <a:spcAft>
                <a:spcPts val="0"/>
              </a:spcAft>
              <a:buFont typeface="Arial" panose="020B0604020202020204" pitchFamily="34" charset="0"/>
              <a:buNone/>
              <a:defRPr sz="1800">
                <a:solidFill>
                  <a:schemeClr val="tx1"/>
                </a:solidFill>
                <a:latin typeface="+mj-lt"/>
              </a:defRPr>
            </a:lvl7pPr>
            <a:lvl8pPr marL="0" indent="0">
              <a:lnSpc>
                <a:spcPct val="100000"/>
              </a:lnSpc>
              <a:spcAft>
                <a:spcPts val="0"/>
              </a:spcAft>
              <a:buFont typeface="Arial" panose="020B0604020202020204" pitchFamily="34" charset="0"/>
              <a:buNone/>
              <a:defRPr sz="1800">
                <a:solidFill>
                  <a:schemeClr val="tx1"/>
                </a:solidFill>
                <a:latin typeface="+mj-lt"/>
              </a:defRPr>
            </a:lvl8pPr>
            <a:lvl9pPr marL="0" indent="0">
              <a:lnSpc>
                <a:spcPct val="100000"/>
              </a:lnSpc>
              <a:spcAft>
                <a:spcPts val="0"/>
              </a:spcAft>
              <a:buFont typeface="Arial" panose="020B0604020202020204" pitchFamily="34" charset="0"/>
              <a:buNone/>
              <a:defRPr sz="1800">
                <a:solidFill>
                  <a:schemeClr val="tx1"/>
                </a:solidFill>
                <a:latin typeface="+mj-lt"/>
              </a:defRPr>
            </a:lvl9pPr>
          </a:lstStyle>
          <a:p>
            <a:pPr lvl="0"/>
            <a:r>
              <a:rPr lang="de-DE" dirty="0"/>
              <a:t>Bitte nicht löschen/verschieben</a:t>
            </a:r>
          </a:p>
        </p:txBody>
      </p:sp>
      <p:sp>
        <p:nvSpPr>
          <p:cNvPr id="3" name="Untertitel">
            <a:extLst>
              <a:ext uri="{FF2B5EF4-FFF2-40B4-BE49-F238E27FC236}">
                <a16:creationId xmlns:a16="http://schemas.microsoft.com/office/drawing/2014/main" xmlns="" id="{23DDEA6B-807C-4324-9952-54946591E5B3}"/>
              </a:ext>
            </a:extLst>
          </p:cNvPr>
          <p:cNvSpPr>
            <a:spLocks noGrp="1"/>
          </p:cNvSpPr>
          <p:nvPr>
            <p:ph type="subTitle" idx="1" hasCustomPrompt="1"/>
          </p:nvPr>
        </p:nvSpPr>
        <p:spPr>
          <a:xfrm>
            <a:off x="1016000" y="6503988"/>
            <a:ext cx="11175206" cy="3240000"/>
          </a:xfrm>
        </p:spPr>
        <p:txBody>
          <a:bodyPr/>
          <a:lstStyle>
            <a:lvl1pPr marL="0" indent="0" algn="l">
              <a:lnSpc>
                <a:spcPct val="107000"/>
              </a:lnSpc>
              <a:spcAft>
                <a:spcPts val="0"/>
              </a:spcAft>
              <a:buNone/>
              <a:defRPr sz="3500">
                <a:solidFill>
                  <a:schemeClr val="bg1"/>
                </a:solidFill>
                <a:latin typeface="+mj-lt"/>
              </a:defRPr>
            </a:lvl1pPr>
            <a:lvl2pPr marL="0" indent="0" algn="l">
              <a:lnSpc>
                <a:spcPct val="100000"/>
              </a:lnSpc>
              <a:spcBef>
                <a:spcPts val="3100"/>
              </a:spcBef>
              <a:spcAft>
                <a:spcPts val="0"/>
              </a:spcAft>
              <a:buNone/>
              <a:defRPr sz="2500">
                <a:solidFill>
                  <a:schemeClr val="bg1"/>
                </a:solidFill>
                <a:latin typeface="+mj-lt"/>
              </a:defRPr>
            </a:lvl2pPr>
            <a:lvl3pPr marL="0" indent="0" algn="l">
              <a:lnSpc>
                <a:spcPct val="100000"/>
              </a:lnSpc>
              <a:spcBef>
                <a:spcPts val="3100"/>
              </a:spcBef>
              <a:spcAft>
                <a:spcPts val="0"/>
              </a:spcAft>
              <a:buNone/>
              <a:defRPr sz="2500">
                <a:solidFill>
                  <a:schemeClr val="bg1"/>
                </a:solidFill>
                <a:latin typeface="+mj-lt"/>
              </a:defRPr>
            </a:lvl3pPr>
            <a:lvl4pPr marL="0" indent="0" algn="l">
              <a:lnSpc>
                <a:spcPct val="100000"/>
              </a:lnSpc>
              <a:spcBef>
                <a:spcPts val="3100"/>
              </a:spcBef>
              <a:spcAft>
                <a:spcPts val="0"/>
              </a:spcAft>
              <a:buNone/>
              <a:defRPr sz="2500">
                <a:solidFill>
                  <a:schemeClr val="bg1"/>
                </a:solidFill>
                <a:latin typeface="+mj-lt"/>
              </a:defRPr>
            </a:lvl4pPr>
            <a:lvl5pPr marL="0" indent="0" algn="l">
              <a:lnSpc>
                <a:spcPct val="100000"/>
              </a:lnSpc>
              <a:spcBef>
                <a:spcPts val="3100"/>
              </a:spcBef>
              <a:spcAft>
                <a:spcPts val="0"/>
              </a:spcAft>
              <a:buNone/>
              <a:defRPr sz="2500">
                <a:solidFill>
                  <a:schemeClr val="bg1"/>
                </a:solidFill>
                <a:latin typeface="+mj-lt"/>
              </a:defRPr>
            </a:lvl5pPr>
            <a:lvl6pPr marL="0" indent="0" algn="l">
              <a:lnSpc>
                <a:spcPct val="100000"/>
              </a:lnSpc>
              <a:spcBef>
                <a:spcPts val="3100"/>
              </a:spcBef>
              <a:spcAft>
                <a:spcPts val="0"/>
              </a:spcAft>
              <a:buNone/>
              <a:defRPr sz="2500">
                <a:solidFill>
                  <a:schemeClr val="bg1"/>
                </a:solidFill>
                <a:latin typeface="+mj-lt"/>
              </a:defRPr>
            </a:lvl6pPr>
            <a:lvl7pPr marL="0" indent="0" algn="l">
              <a:lnSpc>
                <a:spcPct val="100000"/>
              </a:lnSpc>
              <a:spcBef>
                <a:spcPts val="3100"/>
              </a:spcBef>
              <a:spcAft>
                <a:spcPts val="0"/>
              </a:spcAft>
              <a:buNone/>
              <a:defRPr sz="2500">
                <a:solidFill>
                  <a:schemeClr val="bg1"/>
                </a:solidFill>
                <a:latin typeface="+mj-lt"/>
              </a:defRPr>
            </a:lvl7pPr>
            <a:lvl8pPr marL="0" indent="0" algn="l">
              <a:lnSpc>
                <a:spcPct val="100000"/>
              </a:lnSpc>
              <a:spcBef>
                <a:spcPts val="3100"/>
              </a:spcBef>
              <a:spcAft>
                <a:spcPts val="0"/>
              </a:spcAft>
              <a:buNone/>
              <a:defRPr sz="2500">
                <a:solidFill>
                  <a:schemeClr val="bg1"/>
                </a:solidFill>
                <a:latin typeface="+mj-lt"/>
              </a:defRPr>
            </a:lvl8pPr>
            <a:lvl9pPr marL="0" indent="0" algn="l">
              <a:lnSpc>
                <a:spcPct val="100000"/>
              </a:lnSpc>
              <a:spcBef>
                <a:spcPts val="3100"/>
              </a:spcBef>
              <a:spcAft>
                <a:spcPts val="0"/>
              </a:spcAft>
              <a:buNone/>
              <a:defRPr sz="2500">
                <a:solidFill>
                  <a:schemeClr val="bg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a:p>
            <a:pPr lvl="2"/>
            <a:endParaRPr lang="de-DE" dirty="0"/>
          </a:p>
        </p:txBody>
      </p:sp>
      <p:sp>
        <p:nvSpPr>
          <p:cNvPr id="2" name="Titel">
            <a:extLst>
              <a:ext uri="{FF2B5EF4-FFF2-40B4-BE49-F238E27FC236}">
                <a16:creationId xmlns:a16="http://schemas.microsoft.com/office/drawing/2014/main" xmlns="" id="{C5F03A39-ADAB-4A3E-BE3D-5FB4AE2DB23C}"/>
              </a:ext>
            </a:extLst>
          </p:cNvPr>
          <p:cNvSpPr>
            <a:spLocks noGrp="1"/>
          </p:cNvSpPr>
          <p:nvPr>
            <p:ph type="ctrTitle" hasCustomPrompt="1"/>
          </p:nvPr>
        </p:nvSpPr>
        <p:spPr>
          <a:xfrm>
            <a:off x="1016000" y="1312862"/>
            <a:ext cx="14760000" cy="5191126"/>
          </a:xfrm>
        </p:spPr>
        <p:txBody>
          <a:bodyPr anchor="t" anchorCtr="0"/>
          <a:lstStyle>
            <a:lvl1pPr algn="l">
              <a:lnSpc>
                <a:spcPct val="100000"/>
              </a:lnSpc>
              <a:defRPr sz="10000" b="1" spc="-30" baseline="0">
                <a:solidFill>
                  <a:schemeClr val="bg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1594924214"/>
      </p:ext>
    </p:extLst>
  </p:cSld>
  <p:clrMapOvr>
    <a:masterClrMapping/>
  </p:clrMapOvr>
  <p:extLst>
    <p:ext uri="{DCECCB84-F9BA-43D5-87BE-67443E8EF086}">
      <p15:sldGuideLst xmlns:p15="http://schemas.microsoft.com/office/powerpoint/2012/main" xmlns="">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line / Inhalt / Text (rot)">
    <p:bg>
      <p:bgRef idx="1001">
        <a:schemeClr val="bg2"/>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2371388" y="3905250"/>
            <a:ext cx="10996612" cy="8361364"/>
          </a:xfrm>
        </p:spPr>
        <p:txBody>
          <a:bodyPr vert="horz"/>
          <a:lstStyle>
            <a:lvl1pPr>
              <a:defRPr>
                <a:solidFill>
                  <a:schemeClr val="bg1"/>
                </a:solidFill>
              </a:defRPr>
            </a:lvl1p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xmlns=""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xmlns=""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pic>
        <p:nvPicPr>
          <p:cNvPr id="5" name="Claim">
            <a:extLst>
              <a:ext uri="{FF2B5EF4-FFF2-40B4-BE49-F238E27FC236}">
                <a16:creationId xmlns:a16="http://schemas.microsoft.com/office/drawing/2014/main" xmlns="" id="{B968FB3A-1086-4E8F-AF12-68340C47F3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644619"/>
            <a:ext cx="3096000" cy="232928"/>
          </a:xfrm>
          <a:prstGeom prst="rect">
            <a:avLst/>
          </a:prstGeom>
        </p:spPr>
      </p:pic>
    </p:spTree>
    <p:extLst>
      <p:ext uri="{BB962C8B-B14F-4D97-AF65-F5344CB8AC3E}">
        <p14:creationId xmlns:p14="http://schemas.microsoft.com/office/powerpoint/2010/main" val="27196539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p15:clr>
            <a:srgbClr val="FBAE40"/>
          </p15:clr>
        </p15:guide>
        <p15:guide id="7" pos="6852">
          <p15:clr>
            <a:srgbClr val="FBAE40"/>
          </p15:clr>
        </p15:guide>
        <p15:guide id="8" orient="horz" pos="24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3 Texte mit Iconfläch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9" name="Text">
            <a:extLst>
              <a:ext uri="{FF2B5EF4-FFF2-40B4-BE49-F238E27FC236}">
                <a16:creationId xmlns:a16="http://schemas.microsoft.com/office/drawing/2014/main" xmlns="" id="{D491B611-C78A-471F-988F-CB6FBEFD6580}"/>
              </a:ext>
            </a:extLst>
          </p:cNvPr>
          <p:cNvSpPr>
            <a:spLocks noGrp="1"/>
          </p:cNvSpPr>
          <p:nvPr>
            <p:ph type="body" orient="vert" idx="13" hasCustomPrompt="1"/>
          </p:nvPr>
        </p:nvSpPr>
        <p:spPr>
          <a:xfrm>
            <a:off x="16085510" y="8267699"/>
            <a:ext cx="6480000" cy="3998914"/>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8" name="Text">
            <a:extLst>
              <a:ext uri="{FF2B5EF4-FFF2-40B4-BE49-F238E27FC236}">
                <a16:creationId xmlns:a16="http://schemas.microsoft.com/office/drawing/2014/main" xmlns="" id="{3FEFD2D9-A5A7-4798-998E-5406C5C168C2}"/>
              </a:ext>
            </a:extLst>
          </p:cNvPr>
          <p:cNvSpPr>
            <a:spLocks noGrp="1"/>
          </p:cNvSpPr>
          <p:nvPr>
            <p:ph type="body" orient="vert" idx="12" hasCustomPrompt="1"/>
          </p:nvPr>
        </p:nvSpPr>
        <p:spPr>
          <a:xfrm>
            <a:off x="8553449" y="8267699"/>
            <a:ext cx="6479293" cy="3998913"/>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7" name="Text">
            <a:extLst>
              <a:ext uri="{FF2B5EF4-FFF2-40B4-BE49-F238E27FC236}">
                <a16:creationId xmlns:a16="http://schemas.microsoft.com/office/drawing/2014/main" xmlns="" id="{D1249A4D-1576-4795-9164-50E9DEC8B458}"/>
              </a:ext>
            </a:extLst>
          </p:cNvPr>
          <p:cNvSpPr>
            <a:spLocks noGrp="1"/>
          </p:cNvSpPr>
          <p:nvPr>
            <p:ph type="body" orient="vert" idx="11" hasCustomPrompt="1"/>
          </p:nvPr>
        </p:nvSpPr>
        <p:spPr>
          <a:xfrm>
            <a:off x="1016000" y="8267699"/>
            <a:ext cx="6480000" cy="3998914"/>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4" name="Subheadlin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014664"/>
            <a:ext cx="22352000" cy="2160000"/>
          </a:xfrm>
        </p:spPr>
        <p:txBody>
          <a:bodyPr vert="horz"/>
          <a:lstStyle/>
          <a:p>
            <a:pPr lvl="0"/>
            <a:r>
              <a:rPr lang="de-DE" dirty="0"/>
              <a:t>Erste Ebene Subheadline // für Text und Bullet Points &gt;&gt; Menü &gt; Start &gt; Absatz &gt; Listenebene erhöhen </a:t>
            </a:r>
          </a:p>
          <a:p>
            <a:pPr lvl="1"/>
            <a:r>
              <a:rPr lang="de-DE" dirty="0"/>
              <a:t>Zweite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3391668597"/>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5208" userDrawn="1">
          <p15:clr>
            <a:srgbClr val="FBAE40"/>
          </p15:clr>
        </p15:guide>
        <p15:guide id="7" pos="5388" userDrawn="1">
          <p15:clr>
            <a:srgbClr val="FBAE40"/>
          </p15:clr>
        </p15:guide>
        <p15:guide id="8" pos="1013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 Text mit Freifläch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5" name="Fläche">
            <a:extLst>
              <a:ext uri="{FF2B5EF4-FFF2-40B4-BE49-F238E27FC236}">
                <a16:creationId xmlns:a16="http://schemas.microsoft.com/office/drawing/2014/main" xmlns="" id="{F8EADC8D-6481-4C64-96C1-BFC993F4A592}"/>
              </a:ext>
            </a:extLst>
          </p:cNvPr>
          <p:cNvSpPr/>
          <p:nvPr userDrawn="1"/>
        </p:nvSpPr>
        <p:spPr>
          <a:xfrm>
            <a:off x="1015999" y="5554799"/>
            <a:ext cx="22351999" cy="61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Subheadline/Tex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1" y="3014664"/>
            <a:ext cx="22352000" cy="2160000"/>
          </a:xfrm>
        </p:spPr>
        <p:txBody>
          <a:bodyPr vert="horz"/>
          <a:lstStyle/>
          <a:p>
            <a:pPr lvl="0"/>
            <a:r>
              <a:rPr lang="de-DE" dirty="0"/>
              <a:t>Erste Ebene Subheadline // für Text und Bullet Points &gt;&gt; Menü &gt; Start &gt; Absatz &gt; Listenebene erhöhen </a:t>
            </a:r>
          </a:p>
          <a:p>
            <a:pPr lvl="1"/>
            <a:r>
              <a:rPr lang="de-DE" dirty="0"/>
              <a:t>Zweite Ebene</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643063639"/>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sp>
        <p:nvSpPr>
          <p:cNvPr id="19" name="Bild">
            <a:extLst>
              <a:ext uri="{FF2B5EF4-FFF2-40B4-BE49-F238E27FC236}">
                <a16:creationId xmlns:a16="http://schemas.microsoft.com/office/drawing/2014/main" xmlns="" id="{9DD84413-442D-4CCD-A6AD-E1053D3F9E2E}"/>
              </a:ext>
            </a:extLst>
          </p:cNvPr>
          <p:cNvSpPr>
            <a:spLocks noGrp="1" noChangeAspect="1"/>
          </p:cNvSpPr>
          <p:nvPr>
            <p:ph type="pic" sz="quarter" idx="13" hasCustomPrompt="1"/>
          </p:nvPr>
        </p:nvSpPr>
        <p:spPr>
          <a:xfrm>
            <a:off x="1" y="0"/>
            <a:ext cx="24382412" cy="13716000"/>
          </a:xfrm>
          <a:prstGeom prst="rect">
            <a:avLst/>
          </a:pr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12" name="Foliennummer">
            <a:extLst>
              <a:ext uri="{FF2B5EF4-FFF2-40B4-BE49-F238E27FC236}">
                <a16:creationId xmlns:a16="http://schemas.microsoft.com/office/drawing/2014/main" xmlns="" id="{4EC48D65-4C24-47AB-8215-66EB7D19E697}"/>
              </a:ext>
            </a:extLst>
          </p:cNvPr>
          <p:cNvSpPr>
            <a:spLocks noGrp="1"/>
          </p:cNvSpPr>
          <p:nvPr>
            <p:ph type="sldNum" sz="quarter" idx="10"/>
          </p:nvPr>
        </p:nvSpPr>
        <p:spPr>
          <a:xfrm>
            <a:off x="22288500" y="12625161"/>
            <a:ext cx="1079500" cy="432000"/>
          </a:xfrm>
        </p:spPr>
        <p:txBody>
          <a:bodyPr/>
          <a:lstStyle>
            <a:lvl1pPr>
              <a:defRPr>
                <a:solidFill>
                  <a:schemeClr val="bg1"/>
                </a:solidFill>
              </a:defRPr>
            </a:lvl1pPr>
          </a:lstStyle>
          <a:p>
            <a:fld id="{B1DFA706-D6BF-4054-BFB5-EC6378B45988}" type="slidenum">
              <a:rPr lang="de-DE" smtClean="0"/>
              <a:pPr/>
              <a:t>‹Nr.›</a:t>
            </a:fld>
            <a:endParaRPr lang="de-DE" dirty="0"/>
          </a:p>
        </p:txBody>
      </p:sp>
      <p:sp>
        <p:nvSpPr>
          <p:cNvPr id="20" name="Bildunterschrift">
            <a:extLst>
              <a:ext uri="{FF2B5EF4-FFF2-40B4-BE49-F238E27FC236}">
                <a16:creationId xmlns:a16="http://schemas.microsoft.com/office/drawing/2014/main" xmlns="" id="{49B5F9B6-8A6F-447A-98E0-375F2318FF05}"/>
              </a:ext>
            </a:extLst>
          </p:cNvPr>
          <p:cNvSpPr>
            <a:spLocks noGrp="1"/>
          </p:cNvSpPr>
          <p:nvPr>
            <p:ph type="ctrTitle" hasCustomPrompt="1"/>
          </p:nvPr>
        </p:nvSpPr>
        <p:spPr>
          <a:xfrm>
            <a:off x="4500000" y="10332244"/>
            <a:ext cx="1133357" cy="2632677"/>
          </a:xfrm>
          <a:custGeom>
            <a:avLst/>
            <a:gdLst>
              <a:gd name="connsiteX0" fmla="*/ 1022664 w 1133357"/>
              <a:gd name="connsiteY0" fmla="*/ 0 h 2632677"/>
              <a:gd name="connsiteX1" fmla="*/ 1133357 w 1133357"/>
              <a:gd name="connsiteY1" fmla="*/ 0 h 2632677"/>
              <a:gd name="connsiteX2" fmla="*/ 110693 w 1133357"/>
              <a:gd name="connsiteY2" fmla="*/ 2632677 h 2632677"/>
              <a:gd name="connsiteX3" fmla="*/ 0 w 1133357"/>
              <a:gd name="connsiteY3" fmla="*/ 2632677 h 2632677"/>
            </a:gdLst>
            <a:ahLst/>
            <a:cxnLst>
              <a:cxn ang="0">
                <a:pos x="connsiteX0" y="connsiteY0"/>
              </a:cxn>
              <a:cxn ang="0">
                <a:pos x="connsiteX1" y="connsiteY1"/>
              </a:cxn>
              <a:cxn ang="0">
                <a:pos x="connsiteX2" y="connsiteY2"/>
              </a:cxn>
              <a:cxn ang="0">
                <a:pos x="connsiteX3" y="connsiteY3"/>
              </a:cxn>
            </a:cxnLst>
            <a:rect l="l" t="t" r="r" b="b"/>
            <a:pathLst>
              <a:path w="1133357" h="2632677">
                <a:moveTo>
                  <a:pt x="1022664" y="0"/>
                </a:moveTo>
                <a:lnTo>
                  <a:pt x="1133357" y="0"/>
                </a:lnTo>
                <a:lnTo>
                  <a:pt x="110693" y="2632677"/>
                </a:lnTo>
                <a:lnTo>
                  <a:pt x="0" y="2632677"/>
                </a:lnTo>
                <a:close/>
              </a:path>
            </a:pathLst>
          </a:custGeom>
          <a:solidFill>
            <a:schemeClr val="tx2"/>
          </a:solidFill>
        </p:spPr>
        <p:txBody>
          <a:bodyPr wrap="none" lIns="1800000" tIns="82800" anchor="ctr" anchorCtr="0">
            <a:noAutofit/>
          </a:bodyPr>
          <a:lstStyle>
            <a:lvl1pPr algn="l">
              <a:lnSpc>
                <a:spcPct val="119000"/>
              </a:lnSpc>
              <a:defRPr sz="3500" b="0" spc="0" baseline="0">
                <a:solidFill>
                  <a:schemeClr val="bg1"/>
                </a:solidFill>
                <a:latin typeface="+mj-lt"/>
              </a:defRPr>
            </a:lvl1pPr>
          </a:lstStyle>
          <a:p>
            <a:r>
              <a:rPr lang="de-DE" dirty="0"/>
              <a:t>Bildunterschrift auf maximal 2 Zeilen</a:t>
            </a:r>
            <a:br>
              <a:rPr lang="de-DE" dirty="0"/>
            </a:br>
            <a:r>
              <a:rPr lang="de-DE" dirty="0"/>
              <a:t>(Umbruch bitte händisch setzten)</a:t>
            </a:r>
          </a:p>
        </p:txBody>
      </p:sp>
      <p:sp>
        <p:nvSpPr>
          <p:cNvPr id="6" name="Claim">
            <a:extLst>
              <a:ext uri="{FF2B5EF4-FFF2-40B4-BE49-F238E27FC236}">
                <a16:creationId xmlns:a16="http://schemas.microsoft.com/office/drawing/2014/main" xmlns="" id="{1F93FF46-DB4C-4CD2-9003-A3941FCD0372}"/>
              </a:ext>
            </a:extLst>
          </p:cNvPr>
          <p:cNvSpPr>
            <a:spLocks noGrp="1"/>
          </p:cNvSpPr>
          <p:nvPr>
            <p:ph type="body" sz="quarter" idx="15" hasCustomPrompt="1"/>
          </p:nvPr>
        </p:nvSpPr>
        <p:spPr>
          <a:xfrm>
            <a:off x="1014413" y="12644619"/>
            <a:ext cx="3096000" cy="234000"/>
          </a:xfrm>
          <a:blipFill>
            <a:blip r:embed="rId2"/>
            <a:stretch>
              <a:fillRect/>
            </a:stretch>
          </a:blipFill>
        </p:spPr>
        <p:txBody>
          <a:bodyPr/>
          <a:lstStyle/>
          <a:p>
            <a:pPr lvl="0"/>
            <a:r>
              <a:rPr lang="de-DE" dirty="0"/>
              <a:t> </a:t>
            </a:r>
          </a:p>
        </p:txBody>
      </p:sp>
    </p:spTree>
    <p:extLst>
      <p:ext uri="{BB962C8B-B14F-4D97-AF65-F5344CB8AC3E}">
        <p14:creationId xmlns:p14="http://schemas.microsoft.com/office/powerpoint/2010/main" val="1448774908"/>
      </p:ext>
    </p:extLst>
  </p:cSld>
  <p:clrMapOvr>
    <a:masterClrMapping/>
  </p:clrMapOvr>
  <p:extLst>
    <p:ext uri="{DCECCB84-F9BA-43D5-87BE-67443E8EF086}">
      <p15:sldGuideLst xmlns:p15="http://schemas.microsoft.com/office/powerpoint/2012/main" xmlns="">
        <p15:guide id="1" pos="640">
          <p15:clr>
            <a:srgbClr val="FBAE40"/>
          </p15:clr>
        </p15:guide>
        <p15:guide id="2" pos="14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hlussfolie (A)">
    <p:bg>
      <p:bgRef idx="1001">
        <a:schemeClr val="bg1"/>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xmlns=""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sp>
        <p:nvSpPr>
          <p:cNvPr id="8" name="Fläche">
            <a:extLst>
              <a:ext uri="{FF2B5EF4-FFF2-40B4-BE49-F238E27FC236}">
                <a16:creationId xmlns:a16="http://schemas.microsoft.com/office/drawing/2014/main" xmlns="" id="{BF75343A-F087-4771-B67E-94C28BC20070}"/>
              </a:ext>
            </a:extLst>
          </p:cNvPr>
          <p:cNvSpPr>
            <a:spLocks noChangeAspect="1"/>
          </p:cNvSpPr>
          <p:nvPr userDrawn="1"/>
        </p:nvSpPr>
        <p:spPr>
          <a:xfrm>
            <a:off x="12261065" y="0"/>
            <a:ext cx="12121347" cy="13716000"/>
          </a:xfrm>
          <a:custGeom>
            <a:avLst/>
            <a:gdLst>
              <a:gd name="connsiteX0" fmla="*/ 0 w 12121347"/>
              <a:gd name="connsiteY0" fmla="*/ 0 h 13716000"/>
              <a:gd name="connsiteX1" fmla="*/ 9219045 w 12121347"/>
              <a:gd name="connsiteY1" fmla="*/ 0 h 13716000"/>
              <a:gd name="connsiteX2" fmla="*/ 12121347 w 12121347"/>
              <a:gd name="connsiteY2" fmla="*/ 0 h 13716000"/>
              <a:gd name="connsiteX3" fmla="*/ 12121347 w 12121347"/>
              <a:gd name="connsiteY3" fmla="*/ 13716000 h 13716000"/>
              <a:gd name="connsiteX4" fmla="*/ 9219045 w 12121347"/>
              <a:gd name="connsiteY4" fmla="*/ 13716000 h 13716000"/>
              <a:gd name="connsiteX5" fmla="*/ 5319665 w 12121347"/>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347" h="13716000">
                <a:moveTo>
                  <a:pt x="0" y="0"/>
                </a:moveTo>
                <a:lnTo>
                  <a:pt x="9219045" y="0"/>
                </a:lnTo>
                <a:lnTo>
                  <a:pt x="12121347" y="0"/>
                </a:lnTo>
                <a:lnTo>
                  <a:pt x="12121347" y="13716000"/>
                </a:lnTo>
                <a:lnTo>
                  <a:pt x="9219045" y="13716000"/>
                </a:lnTo>
                <a:lnTo>
                  <a:pt x="5319665" y="13716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pic>
        <p:nvPicPr>
          <p:cNvPr id="10" name="Aus Liebe zum Leben">
            <a:extLst>
              <a:ext uri="{FF2B5EF4-FFF2-40B4-BE49-F238E27FC236}">
                <a16:creationId xmlns:a16="http://schemas.microsoft.com/office/drawing/2014/main" xmlns=""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16" name="Headline">
            <a:extLst>
              <a:ext uri="{FF2B5EF4-FFF2-40B4-BE49-F238E27FC236}">
                <a16:creationId xmlns:a16="http://schemas.microsoft.com/office/drawing/2014/main" xmlns="" id="{54D757DF-D85F-4C3C-80F6-555B821BDF2F}"/>
              </a:ext>
            </a:extLst>
          </p:cNvPr>
          <p:cNvSpPr>
            <a:spLocks noGrp="1"/>
          </p:cNvSpPr>
          <p:nvPr>
            <p:ph type="title" hasCustomPrompt="1"/>
          </p:nvPr>
        </p:nvSpPr>
        <p:spPr>
          <a:xfrm>
            <a:off x="1016794" y="3402013"/>
            <a:ext cx="22351206" cy="5940000"/>
          </a:xfrm>
        </p:spPr>
        <p:txBody>
          <a:bodyPr anchor="ctr" anchorCtr="0"/>
          <a:lstStyle>
            <a:lvl1pPr algn="ctr">
              <a:lnSpc>
                <a:spcPct val="100000"/>
              </a:lnSpc>
              <a:defRPr sz="15000">
                <a:solidFill>
                  <a:schemeClr val="tx1"/>
                </a:solidFill>
              </a:defRPr>
            </a:lvl1pPr>
          </a:lstStyle>
          <a:p>
            <a:r>
              <a:rPr lang="de-DE" dirty="0"/>
              <a:t>Schlussklausel/Dank-</a:t>
            </a:r>
            <a:r>
              <a:rPr lang="de-DE" dirty="0" err="1"/>
              <a:t>sagung</a:t>
            </a:r>
            <a:r>
              <a:rPr lang="de-DE" dirty="0"/>
              <a:t>/Fragen</a:t>
            </a:r>
          </a:p>
        </p:txBody>
      </p:sp>
      <p:pic>
        <p:nvPicPr>
          <p:cNvPr id="2" name="JUH Logo">
            <a:extLst>
              <a:ext uri="{FF2B5EF4-FFF2-40B4-BE49-F238E27FC236}">
                <a16:creationId xmlns:a16="http://schemas.microsoft.com/office/drawing/2014/main" xmlns="" id="{5C8D42E6-985E-423F-BFBD-B23F0FA583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7805653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21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hlussfolie (B)">
    <p:bg>
      <p:bgRef idx="1001">
        <a:schemeClr val="bg2"/>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xmlns=""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0" name="Aus Liebe zum Leben">
            <a:extLst>
              <a:ext uri="{FF2B5EF4-FFF2-40B4-BE49-F238E27FC236}">
                <a16:creationId xmlns:a16="http://schemas.microsoft.com/office/drawing/2014/main" xmlns=""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16" name="Headline">
            <a:extLst>
              <a:ext uri="{FF2B5EF4-FFF2-40B4-BE49-F238E27FC236}">
                <a16:creationId xmlns:a16="http://schemas.microsoft.com/office/drawing/2014/main" xmlns="" id="{54D757DF-D85F-4C3C-80F6-555B821BDF2F}"/>
              </a:ext>
            </a:extLst>
          </p:cNvPr>
          <p:cNvSpPr>
            <a:spLocks noGrp="1"/>
          </p:cNvSpPr>
          <p:nvPr>
            <p:ph type="title" hasCustomPrompt="1"/>
          </p:nvPr>
        </p:nvSpPr>
        <p:spPr>
          <a:xfrm>
            <a:off x="1016794" y="3402013"/>
            <a:ext cx="22351206" cy="5940000"/>
          </a:xfrm>
        </p:spPr>
        <p:txBody>
          <a:bodyPr anchor="ctr" anchorCtr="0"/>
          <a:lstStyle>
            <a:lvl1pPr algn="ctr">
              <a:lnSpc>
                <a:spcPct val="100000"/>
              </a:lnSpc>
              <a:defRPr sz="15000">
                <a:solidFill>
                  <a:schemeClr val="tx1"/>
                </a:solidFill>
              </a:defRPr>
            </a:lvl1pPr>
          </a:lstStyle>
          <a:p>
            <a:r>
              <a:rPr lang="de-DE" dirty="0"/>
              <a:t>Schlussklausel/Dank-</a:t>
            </a:r>
            <a:r>
              <a:rPr lang="de-DE" dirty="0" err="1"/>
              <a:t>sagung</a:t>
            </a:r>
            <a:r>
              <a:rPr lang="de-DE" dirty="0"/>
              <a:t>/Fragen</a:t>
            </a:r>
          </a:p>
        </p:txBody>
      </p:sp>
      <p:pic>
        <p:nvPicPr>
          <p:cNvPr id="5" name="JUH Logo">
            <a:extLst>
              <a:ext uri="{FF2B5EF4-FFF2-40B4-BE49-F238E27FC236}">
                <a16:creationId xmlns:a16="http://schemas.microsoft.com/office/drawing/2014/main" xmlns="" id="{A722E106-342D-4BFB-85B0-8A9558F607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3812991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21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nsprechpartner JUH">
    <p:bg>
      <p:bgRef idx="1001">
        <a:schemeClr val="bg2"/>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xmlns=""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0" name="Aus Liebe zum Leben">
            <a:extLst>
              <a:ext uri="{FF2B5EF4-FFF2-40B4-BE49-F238E27FC236}">
                <a16:creationId xmlns:a16="http://schemas.microsoft.com/office/drawing/2014/main" xmlns=""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11" name="Text">
            <a:extLst>
              <a:ext uri="{FF2B5EF4-FFF2-40B4-BE49-F238E27FC236}">
                <a16:creationId xmlns:a16="http://schemas.microsoft.com/office/drawing/2014/main" xmlns="" id="{85C17785-FE59-4F90-BDAE-F95646BC12CD}"/>
              </a:ext>
            </a:extLst>
          </p:cNvPr>
          <p:cNvSpPr>
            <a:spLocks noGrp="1"/>
          </p:cNvSpPr>
          <p:nvPr>
            <p:ph type="body" orient="vert" idx="1" hasCustomPrompt="1"/>
          </p:nvPr>
        </p:nvSpPr>
        <p:spPr>
          <a:xfrm>
            <a:off x="12382500" y="4695826"/>
            <a:ext cx="10985500" cy="7570787"/>
          </a:xfrm>
        </p:spPr>
        <p:txBody>
          <a:bodyPr vert="horz"/>
          <a:lstStyle>
            <a:lvl1pPr marL="0" indent="0">
              <a:lnSpc>
                <a:spcPct val="146000"/>
              </a:lnSpc>
              <a:spcAft>
                <a:spcPts val="0"/>
              </a:spcAft>
              <a:buFont typeface="Arial" panose="020B0604020202020204" pitchFamily="34" charset="0"/>
              <a:buNone/>
              <a:defRPr sz="2000">
                <a:latin typeface="+mj-lt"/>
              </a:defRPr>
            </a:lvl1pPr>
            <a:lvl2pPr marL="0" indent="0">
              <a:lnSpc>
                <a:spcPct val="146000"/>
              </a:lnSpc>
              <a:spcAft>
                <a:spcPts val="0"/>
              </a:spcAft>
              <a:buFont typeface="Arial" panose="020B0604020202020204" pitchFamily="34" charset="0"/>
              <a:buNone/>
              <a:defRPr sz="2000">
                <a:latin typeface="+mj-lt"/>
              </a:defRPr>
            </a:lvl2pPr>
            <a:lvl3pPr marL="0" indent="0">
              <a:lnSpc>
                <a:spcPct val="146000"/>
              </a:lnSpc>
              <a:spcAft>
                <a:spcPts val="0"/>
              </a:spcAft>
              <a:buNone/>
              <a:defRPr sz="2000">
                <a:latin typeface="+mj-lt"/>
              </a:defRPr>
            </a:lvl3pPr>
            <a:lvl4pPr marL="0" indent="0">
              <a:lnSpc>
                <a:spcPct val="146000"/>
              </a:lnSpc>
              <a:spcAft>
                <a:spcPts val="0"/>
              </a:spcAft>
              <a:buNone/>
              <a:defRPr sz="2000">
                <a:latin typeface="+mj-lt"/>
              </a:defRPr>
            </a:lvl4pPr>
            <a:lvl5pPr marL="0" indent="0">
              <a:lnSpc>
                <a:spcPct val="146000"/>
              </a:lnSpc>
              <a:spcAft>
                <a:spcPts val="0"/>
              </a:spcAft>
              <a:buFont typeface="Arial" panose="020B0604020202020204" pitchFamily="34" charset="0"/>
              <a:buNone/>
              <a:defRPr sz="2000">
                <a:latin typeface="+mj-lt"/>
              </a:defRPr>
            </a:lvl5pPr>
            <a:lvl6pPr marL="0" indent="0">
              <a:lnSpc>
                <a:spcPct val="146000"/>
              </a:lnSpc>
              <a:spcAft>
                <a:spcPts val="0"/>
              </a:spcAft>
              <a:buFont typeface="Arial" panose="020B0604020202020204" pitchFamily="34" charset="0"/>
              <a:buNone/>
              <a:defRPr sz="2000">
                <a:latin typeface="+mj-lt"/>
              </a:defRPr>
            </a:lvl6pPr>
            <a:lvl7pPr marL="0" indent="0">
              <a:lnSpc>
                <a:spcPct val="146000"/>
              </a:lnSpc>
              <a:spcAft>
                <a:spcPts val="0"/>
              </a:spcAft>
              <a:buFont typeface="Arial" panose="020B0604020202020204" pitchFamily="34" charset="0"/>
              <a:buNone/>
              <a:defRPr sz="2000">
                <a:latin typeface="+mj-lt"/>
              </a:defRPr>
            </a:lvl7pPr>
            <a:lvl8pPr marL="0" indent="0">
              <a:lnSpc>
                <a:spcPct val="146000"/>
              </a:lnSpc>
              <a:spcAft>
                <a:spcPts val="0"/>
              </a:spcAft>
              <a:buFont typeface="Arial" panose="020B0604020202020204" pitchFamily="34" charset="0"/>
              <a:buNone/>
              <a:defRPr sz="2000">
                <a:latin typeface="+mj-lt"/>
              </a:defRPr>
            </a:lvl8pPr>
            <a:lvl9pPr marL="0" indent="0">
              <a:lnSpc>
                <a:spcPct val="146000"/>
              </a:lnSpc>
              <a:spcAft>
                <a:spcPts val="0"/>
              </a:spcAft>
              <a:buFont typeface="Arial" panose="020B0604020202020204" pitchFamily="34" charset="0"/>
              <a:buNone/>
              <a:defRPr sz="2000">
                <a:latin typeface="+mj-lt"/>
              </a:defRPr>
            </a:lvl9pPr>
          </a:lstStyle>
          <a:p>
            <a:pPr lvl="0"/>
            <a:r>
              <a:rPr lang="de-DE" dirty="0"/>
              <a:t>Fließtext Ich bin einfacher Blindtext. Ich stelle beispielhaften Inhalt da. Mal länger mal kürzer. Ich bin nur Blindtext. Ich bin einfacher Blindtext. Ich stelle beispielhaften Inhalt da. Mal länger mal kürzer. Ich bin nur Blindtext. </a:t>
            </a:r>
            <a:br>
              <a:rPr lang="de-DE" dirty="0"/>
            </a:br>
            <a:r>
              <a:rPr lang="de-DE" dirty="0"/>
              <a:t/>
            </a:r>
            <a:br>
              <a:rPr lang="de-DE" dirty="0"/>
            </a:br>
            <a:r>
              <a:rPr lang="de-DE" dirty="0"/>
              <a:t>Johanniter Mustername</a:t>
            </a:r>
            <a:br>
              <a:rPr lang="de-DE" dirty="0"/>
            </a:br>
            <a:r>
              <a:rPr lang="de-DE" dirty="0"/>
              <a:t>Musterstraße 20, 20485 Musterort</a:t>
            </a:r>
            <a:br>
              <a:rPr lang="de-DE" dirty="0"/>
            </a:br>
            <a:r>
              <a:rPr lang="de-DE" dirty="0"/>
              <a:t>—</a:t>
            </a:r>
            <a:br>
              <a:rPr lang="de-DE" dirty="0"/>
            </a:br>
            <a:r>
              <a:rPr lang="de-DE" dirty="0"/>
              <a:t>Ihre Ansprechpartner/in</a:t>
            </a:r>
            <a:br>
              <a:rPr lang="de-DE" dirty="0"/>
            </a:br>
            <a:r>
              <a:rPr lang="de-DE" dirty="0"/>
              <a:t>Name Musterperson</a:t>
            </a:r>
            <a:br>
              <a:rPr lang="de-DE" dirty="0"/>
            </a:br>
            <a:r>
              <a:rPr lang="de-DE" dirty="0"/>
              <a:t>M: </a:t>
            </a:r>
            <a:r>
              <a:rPr lang="de-DE" dirty="0" smtClean="0"/>
              <a:t>musterperson@johanniter.de</a:t>
            </a:r>
            <a:br>
              <a:rPr lang="de-DE" dirty="0" smtClean="0"/>
            </a:br>
            <a:r>
              <a:rPr lang="de-DE" dirty="0" smtClean="0"/>
              <a:t>T</a:t>
            </a:r>
            <a:r>
              <a:rPr lang="de-DE" dirty="0"/>
              <a:t>: +49 40 123 456789</a:t>
            </a:r>
            <a:br>
              <a:rPr lang="de-DE" dirty="0"/>
            </a:br>
            <a:r>
              <a:rPr lang="de-DE" dirty="0" smtClean="0"/>
              <a:t>www.johanniter.de</a:t>
            </a:r>
            <a:endParaRPr lang="de-DE" dirty="0"/>
          </a:p>
        </p:txBody>
      </p:sp>
      <p:sp>
        <p:nvSpPr>
          <p:cNvPr id="16" name="Headline">
            <a:extLst>
              <a:ext uri="{FF2B5EF4-FFF2-40B4-BE49-F238E27FC236}">
                <a16:creationId xmlns:a16="http://schemas.microsoft.com/office/drawing/2014/main" xmlns="" id="{54D757DF-D85F-4C3C-80F6-555B821BDF2F}"/>
              </a:ext>
            </a:extLst>
          </p:cNvPr>
          <p:cNvSpPr>
            <a:spLocks noGrp="1"/>
          </p:cNvSpPr>
          <p:nvPr>
            <p:ph type="title" hasCustomPrompt="1"/>
          </p:nvPr>
        </p:nvSpPr>
        <p:spPr>
          <a:xfrm>
            <a:off x="12382500" y="2909889"/>
            <a:ext cx="10985500" cy="1619249"/>
          </a:xfrm>
        </p:spPr>
        <p:txBody>
          <a:bodyPr anchor="b" anchorCtr="0"/>
          <a:lstStyle>
            <a:lvl1pPr algn="l">
              <a:lnSpc>
                <a:spcPct val="100000"/>
              </a:lnSpc>
              <a:defRPr sz="6500">
                <a:solidFill>
                  <a:schemeClr val="tx1"/>
                </a:solidFill>
              </a:defRPr>
            </a:lvl1pPr>
          </a:lstStyle>
          <a:p>
            <a:r>
              <a:rPr lang="de-DE" dirty="0"/>
              <a:t>Ihr/e Ansprechpartner/in</a:t>
            </a:r>
          </a:p>
        </p:txBody>
      </p:sp>
      <p:pic>
        <p:nvPicPr>
          <p:cNvPr id="4" name="JUH Logo">
            <a:extLst>
              <a:ext uri="{FF2B5EF4-FFF2-40B4-BE49-F238E27FC236}">
                <a16:creationId xmlns:a16="http://schemas.microsoft.com/office/drawing/2014/main" xmlns="" id="{507519B8-A95F-47CB-86BD-4455D33546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39114137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2958">
          <p15:clr>
            <a:srgbClr val="FBAE40"/>
          </p15:clr>
        </p15:guide>
        <p15:guide id="5" pos="7800">
          <p15:clr>
            <a:srgbClr val="FBAE40"/>
          </p15:clr>
        </p15:guide>
        <p15:guide id="6" orient="horz" pos="28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Aus Liebe zum Leben (A)">
    <p:bg>
      <p:bgRef idx="1001">
        <a:schemeClr val="bg1"/>
      </p:bgRef>
    </p:bg>
    <p:spTree>
      <p:nvGrpSpPr>
        <p:cNvPr id="1" name=""/>
        <p:cNvGrpSpPr/>
        <p:nvPr/>
      </p:nvGrpSpPr>
      <p:grpSpPr>
        <a:xfrm>
          <a:off x="0" y="0"/>
          <a:ext cx="0" cy="0"/>
          <a:chOff x="0" y="0"/>
          <a:chExt cx="0" cy="0"/>
        </a:xfrm>
      </p:grpSpPr>
      <p:sp>
        <p:nvSpPr>
          <p:cNvPr id="7" name="Fläche">
            <a:extLst>
              <a:ext uri="{FF2B5EF4-FFF2-40B4-BE49-F238E27FC236}">
                <a16:creationId xmlns:a16="http://schemas.microsoft.com/office/drawing/2014/main" xmlns="" id="{3BC39D13-C375-4CB9-9F8D-A7E5A724ECF4}"/>
              </a:ext>
            </a:extLst>
          </p:cNvPr>
          <p:cNvSpPr>
            <a:spLocks noChangeAspect="1"/>
          </p:cNvSpPr>
          <p:nvPr userDrawn="1"/>
        </p:nvSpPr>
        <p:spPr bwMode="auto">
          <a:xfrm>
            <a:off x="0" y="9525"/>
            <a:ext cx="24382413" cy="13706475"/>
          </a:xfrm>
          <a:custGeom>
            <a:avLst/>
            <a:gdLst>
              <a:gd name="T0" fmla="*/ 67733 w 67733"/>
              <a:gd name="T1" fmla="*/ 0 h 38100"/>
              <a:gd name="T2" fmla="*/ 24330 w 67733"/>
              <a:gd name="T3" fmla="*/ 16821 h 38100"/>
              <a:gd name="T4" fmla="*/ 18815 w 67733"/>
              <a:gd name="T5" fmla="*/ 13001 h 38100"/>
              <a:gd name="T6" fmla="*/ 18766 w 67733"/>
              <a:gd name="T7" fmla="*/ 13001 h 38100"/>
              <a:gd name="T8" fmla="*/ 12867 w 67733"/>
              <a:gd name="T9" fmla="*/ 18925 h 38100"/>
              <a:gd name="T10" fmla="*/ 13281 w 67733"/>
              <a:gd name="T11" fmla="*/ 21103 h 38100"/>
              <a:gd name="T12" fmla="*/ 0 w 67733"/>
              <a:gd name="T13" fmla="*/ 26250 h 38100"/>
              <a:gd name="T14" fmla="*/ 0 w 67733"/>
              <a:gd name="T15" fmla="*/ 38100 h 38100"/>
              <a:gd name="T16" fmla="*/ 67733 w 67733"/>
              <a:gd name="T17" fmla="*/ 38100 h 38100"/>
              <a:gd name="T18" fmla="*/ 67733 w 67733"/>
              <a:gd name="T19"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33" h="38100">
                <a:moveTo>
                  <a:pt x="67733" y="0"/>
                </a:moveTo>
                <a:lnTo>
                  <a:pt x="24330" y="16821"/>
                </a:lnTo>
                <a:cubicBezTo>
                  <a:pt x="23484" y="14595"/>
                  <a:pt x="21336" y="13012"/>
                  <a:pt x="18815" y="13001"/>
                </a:cubicBezTo>
                <a:lnTo>
                  <a:pt x="18766" y="13001"/>
                </a:lnTo>
                <a:cubicBezTo>
                  <a:pt x="15506" y="13015"/>
                  <a:pt x="12867" y="15661"/>
                  <a:pt x="12867" y="18925"/>
                </a:cubicBezTo>
                <a:cubicBezTo>
                  <a:pt x="12867" y="19694"/>
                  <a:pt x="13014" y="20429"/>
                  <a:pt x="13281" y="21103"/>
                </a:cubicBezTo>
                <a:lnTo>
                  <a:pt x="0" y="26250"/>
                </a:lnTo>
                <a:lnTo>
                  <a:pt x="0" y="38100"/>
                </a:lnTo>
                <a:lnTo>
                  <a:pt x="67733" y="38100"/>
                </a:lnTo>
                <a:lnTo>
                  <a:pt x="67733"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 name="Foliennummer">
            <a:extLst>
              <a:ext uri="{FF2B5EF4-FFF2-40B4-BE49-F238E27FC236}">
                <a16:creationId xmlns:a16="http://schemas.microsoft.com/office/drawing/2014/main" xmlns="" id="{A25E2954-9776-4E73-BDD2-9AE179423E45}"/>
              </a:ext>
            </a:extLst>
          </p:cNvPr>
          <p:cNvSpPr>
            <a:spLocks noGrp="1"/>
          </p:cNvSpPr>
          <p:nvPr>
            <p:ph type="sldNum" sz="quarter" idx="10"/>
          </p:nvPr>
        </p:nvSpPr>
        <p:spPr>
          <a:xfrm>
            <a:off x="22288500" y="13905321"/>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8" name="Aus Liebe zum Leben">
            <a:extLst>
              <a:ext uri="{FF2B5EF4-FFF2-40B4-BE49-F238E27FC236}">
                <a16:creationId xmlns:a16="http://schemas.microsoft.com/office/drawing/2014/main" xmlns="" id="{F7032034-4885-4A66-8BF4-81AED7643AB3}"/>
              </a:ext>
            </a:extLst>
          </p:cNvPr>
          <p:cNvSpPr>
            <a:spLocks noChangeAspect="1" noEditPoints="1"/>
          </p:cNvSpPr>
          <p:nvPr userDrawn="1"/>
        </p:nvSpPr>
        <p:spPr bwMode="auto">
          <a:xfrm>
            <a:off x="13596938" y="1431925"/>
            <a:ext cx="7888288" cy="10374313"/>
          </a:xfrm>
          <a:custGeom>
            <a:avLst/>
            <a:gdLst>
              <a:gd name="T0" fmla="*/ 0 w 21915"/>
              <a:gd name="T1" fmla="*/ 5223 h 28836"/>
              <a:gd name="T2" fmla="*/ 3907 w 21915"/>
              <a:gd name="T3" fmla="*/ 5223 h 28836"/>
              <a:gd name="T4" fmla="*/ 1723 w 21915"/>
              <a:gd name="T5" fmla="*/ 27724 h 28836"/>
              <a:gd name="T6" fmla="*/ 453 w 21915"/>
              <a:gd name="T7" fmla="*/ 23495 h 28836"/>
              <a:gd name="T8" fmla="*/ 7382 w 21915"/>
              <a:gd name="T9" fmla="*/ 27781 h 28836"/>
              <a:gd name="T10" fmla="*/ 5475 w 21915"/>
              <a:gd name="T11" fmla="*/ 28590 h 28836"/>
              <a:gd name="T12" fmla="*/ 6492 w 21915"/>
              <a:gd name="T13" fmla="*/ 24622 h 28836"/>
              <a:gd name="T14" fmla="*/ 6943 w 21915"/>
              <a:gd name="T15" fmla="*/ 25695 h 28836"/>
              <a:gd name="T16" fmla="*/ 10933 w 21915"/>
              <a:gd name="T17" fmla="*/ 28836 h 28836"/>
              <a:gd name="T18" fmla="*/ 10260 w 21915"/>
              <a:gd name="T19" fmla="*/ 24895 h 28836"/>
              <a:gd name="T20" fmla="*/ 13018 w 21915"/>
              <a:gd name="T21" fmla="*/ 26720 h 28836"/>
              <a:gd name="T22" fmla="*/ 10260 w 21915"/>
              <a:gd name="T23" fmla="*/ 25741 h 28836"/>
              <a:gd name="T24" fmla="*/ 17387 w 21915"/>
              <a:gd name="T25" fmla="*/ 27042 h 28836"/>
              <a:gd name="T26" fmla="*/ 17035 w 21915"/>
              <a:gd name="T27" fmla="*/ 27566 h 28836"/>
              <a:gd name="T28" fmla="*/ 13831 w 21915"/>
              <a:gd name="T29" fmla="*/ 27879 h 28836"/>
              <a:gd name="T30" fmla="*/ 17387 w 21915"/>
              <a:gd name="T31" fmla="*/ 27042 h 28836"/>
              <a:gd name="T32" fmla="*/ 15507 w 21915"/>
              <a:gd name="T33" fmla="*/ 25515 h 28836"/>
              <a:gd name="T34" fmla="*/ 21915 w 21915"/>
              <a:gd name="T35" fmla="*/ 26057 h 28836"/>
              <a:gd name="T36" fmla="*/ 19979 w 21915"/>
              <a:gd name="T37" fmla="*/ 25608 h 28836"/>
              <a:gd name="T38" fmla="*/ 18179 w 21915"/>
              <a:gd name="T39" fmla="*/ 28718 h 28836"/>
              <a:gd name="T40" fmla="*/ 3399 w 21915"/>
              <a:gd name="T41" fmla="*/ 17832 h 28836"/>
              <a:gd name="T42" fmla="*/ 251 w 21915"/>
              <a:gd name="T43" fmla="*/ 20887 h 28836"/>
              <a:gd name="T44" fmla="*/ 297 w 21915"/>
              <a:gd name="T45" fmla="*/ 16924 h 28836"/>
              <a:gd name="T46" fmla="*/ 4269 w 21915"/>
              <a:gd name="T47" fmla="*/ 16924 h 28836"/>
              <a:gd name="T48" fmla="*/ 6140 w 21915"/>
              <a:gd name="T49" fmla="*/ 20025 h 28836"/>
              <a:gd name="T50" fmla="*/ 7941 w 21915"/>
              <a:gd name="T51" fmla="*/ 16924 h 28836"/>
              <a:gd name="T52" fmla="*/ 4766 w 21915"/>
              <a:gd name="T53" fmla="*/ 20596 h 28836"/>
              <a:gd name="T54" fmla="*/ 13948 w 21915"/>
              <a:gd name="T55" fmla="*/ 20887 h 28836"/>
              <a:gd name="T56" fmla="*/ 12656 w 21915"/>
              <a:gd name="T57" fmla="*/ 18225 h 28836"/>
              <a:gd name="T58" fmla="*/ 10722 w 21915"/>
              <a:gd name="T59" fmla="*/ 17776 h 28836"/>
              <a:gd name="T60" fmla="*/ 8975 w 21915"/>
              <a:gd name="T61" fmla="*/ 17261 h 28836"/>
              <a:gd name="T62" fmla="*/ 12840 w 21915"/>
              <a:gd name="T63" fmla="*/ 16888 h 28836"/>
              <a:gd name="T64" fmla="*/ 453 w 21915"/>
              <a:gd name="T65" fmla="*/ 7831 h 28836"/>
              <a:gd name="T66" fmla="*/ 3994 w 21915"/>
              <a:gd name="T67" fmla="*/ 13055 h 28836"/>
              <a:gd name="T68" fmla="*/ 5967 w 21915"/>
              <a:gd name="T69" fmla="*/ 7651 h 28836"/>
              <a:gd name="T70" fmla="*/ 4784 w 21915"/>
              <a:gd name="T71" fmla="*/ 9148 h 28836"/>
              <a:gd name="T72" fmla="*/ 4784 w 21915"/>
              <a:gd name="T73" fmla="*/ 9148 h 28836"/>
              <a:gd name="T74" fmla="*/ 9646 w 21915"/>
              <a:gd name="T75" fmla="*/ 12118 h 28836"/>
              <a:gd name="T76" fmla="*/ 7739 w 21915"/>
              <a:gd name="T77" fmla="*/ 12926 h 28836"/>
              <a:gd name="T78" fmla="*/ 8756 w 21915"/>
              <a:gd name="T79" fmla="*/ 8959 h 28836"/>
              <a:gd name="T80" fmla="*/ 9206 w 21915"/>
              <a:gd name="T81" fmla="*/ 10031 h 28836"/>
              <a:gd name="T82" fmla="*/ 13220 w 21915"/>
              <a:gd name="T83" fmla="*/ 13173 h 28836"/>
              <a:gd name="T84" fmla="*/ 12547 w 21915"/>
              <a:gd name="T85" fmla="*/ 9232 h 28836"/>
              <a:gd name="T86" fmla="*/ 15305 w 21915"/>
              <a:gd name="T87" fmla="*/ 11057 h 28836"/>
              <a:gd name="T88" fmla="*/ 12547 w 21915"/>
              <a:gd name="T89" fmla="*/ 10078 h 28836"/>
              <a:gd name="T90" fmla="*/ 19698 w 21915"/>
              <a:gd name="T91" fmla="*/ 11379 h 28836"/>
              <a:gd name="T92" fmla="*/ 19345 w 21915"/>
              <a:gd name="T93" fmla="*/ 11903 h 28836"/>
              <a:gd name="T94" fmla="*/ 16141 w 21915"/>
              <a:gd name="T95" fmla="*/ 12216 h 28836"/>
              <a:gd name="T96" fmla="*/ 19698 w 21915"/>
              <a:gd name="T97" fmla="*/ 11379 h 28836"/>
              <a:gd name="T98" fmla="*/ 17818 w 21915"/>
              <a:gd name="T99" fmla="*/ 9851 h 28836"/>
              <a:gd name="T100" fmla="*/ 1887 w 21915"/>
              <a:gd name="T101" fmla="*/ 3163 h 28836"/>
              <a:gd name="T102" fmla="*/ 6993 w 21915"/>
              <a:gd name="T103" fmla="*/ 1261 h 28836"/>
              <a:gd name="T104" fmla="*/ 8236 w 21915"/>
              <a:gd name="T105" fmla="*/ 4178 h 28836"/>
              <a:gd name="T106" fmla="*/ 9499 w 21915"/>
              <a:gd name="T107" fmla="*/ 3711 h 28836"/>
              <a:gd name="T108" fmla="*/ 5827 w 21915"/>
              <a:gd name="T109" fmla="*/ 3711 h 28836"/>
              <a:gd name="T110" fmla="*/ 12143 w 21915"/>
              <a:gd name="T111" fmla="*/ 4411 h 28836"/>
              <a:gd name="T112" fmla="*/ 10694 w 21915"/>
              <a:gd name="T113" fmla="*/ 3336 h 28836"/>
              <a:gd name="T114" fmla="*/ 11966 w 21915"/>
              <a:gd name="T115" fmla="*/ 1183 h 28836"/>
              <a:gd name="T116" fmla="*/ 12687 w 21915"/>
              <a:gd name="T117" fmla="*/ 2122 h 28836"/>
              <a:gd name="T118" fmla="*/ 11764 w 21915"/>
              <a:gd name="T119" fmla="*/ 2657 h 28836"/>
              <a:gd name="T120" fmla="*/ 13471 w 21915"/>
              <a:gd name="T121" fmla="*/ 4049 h 28836"/>
              <a:gd name="T122" fmla="*/ 10423 w 21915"/>
              <a:gd name="T123" fmla="*/ 5050 h 28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15" h="28836">
                <a:moveTo>
                  <a:pt x="3523" y="4096"/>
                </a:moveTo>
                <a:lnTo>
                  <a:pt x="1574" y="4096"/>
                </a:lnTo>
                <a:lnTo>
                  <a:pt x="1199" y="5223"/>
                </a:lnTo>
                <a:lnTo>
                  <a:pt x="0" y="5223"/>
                </a:lnTo>
                <a:lnTo>
                  <a:pt x="1973" y="0"/>
                </a:lnTo>
                <a:lnTo>
                  <a:pt x="3359" y="0"/>
                </a:lnTo>
                <a:lnTo>
                  <a:pt x="5208" y="5223"/>
                </a:lnTo>
                <a:lnTo>
                  <a:pt x="3907" y="5223"/>
                </a:lnTo>
                <a:lnTo>
                  <a:pt x="3523" y="4096"/>
                </a:lnTo>
                <a:close/>
                <a:moveTo>
                  <a:pt x="453" y="23495"/>
                </a:moveTo>
                <a:lnTo>
                  <a:pt x="1723" y="23495"/>
                </a:lnTo>
                <a:lnTo>
                  <a:pt x="1723" y="27724"/>
                </a:lnTo>
                <a:lnTo>
                  <a:pt x="3994" y="27724"/>
                </a:lnTo>
                <a:lnTo>
                  <a:pt x="3994" y="28718"/>
                </a:lnTo>
                <a:lnTo>
                  <a:pt x="453" y="28718"/>
                </a:lnTo>
                <a:lnTo>
                  <a:pt x="453" y="23495"/>
                </a:lnTo>
                <a:close/>
                <a:moveTo>
                  <a:pt x="8326" y="27042"/>
                </a:moveTo>
                <a:lnTo>
                  <a:pt x="5708" y="27042"/>
                </a:lnTo>
                <a:cubicBezTo>
                  <a:pt x="5808" y="27591"/>
                  <a:pt x="6177" y="27864"/>
                  <a:pt x="6814" y="27864"/>
                </a:cubicBezTo>
                <a:cubicBezTo>
                  <a:pt x="7007" y="27864"/>
                  <a:pt x="7196" y="27837"/>
                  <a:pt x="7382" y="27781"/>
                </a:cubicBezTo>
                <a:cubicBezTo>
                  <a:pt x="7567" y="27726"/>
                  <a:pt x="7764" y="27655"/>
                  <a:pt x="7973" y="27566"/>
                </a:cubicBezTo>
                <a:lnTo>
                  <a:pt x="7973" y="28570"/>
                </a:lnTo>
                <a:cubicBezTo>
                  <a:pt x="7544" y="28747"/>
                  <a:pt x="7065" y="28836"/>
                  <a:pt x="6532" y="28836"/>
                </a:cubicBezTo>
                <a:cubicBezTo>
                  <a:pt x="6130" y="28836"/>
                  <a:pt x="5777" y="28754"/>
                  <a:pt x="5475" y="28590"/>
                </a:cubicBezTo>
                <a:cubicBezTo>
                  <a:pt x="5171" y="28425"/>
                  <a:pt x="4936" y="28188"/>
                  <a:pt x="4769" y="27879"/>
                </a:cubicBezTo>
                <a:cubicBezTo>
                  <a:pt x="4603" y="27571"/>
                  <a:pt x="4519" y="27209"/>
                  <a:pt x="4519" y="26791"/>
                </a:cubicBezTo>
                <a:cubicBezTo>
                  <a:pt x="4519" y="26101"/>
                  <a:pt x="4689" y="25568"/>
                  <a:pt x="5031" y="25188"/>
                </a:cubicBezTo>
                <a:cubicBezTo>
                  <a:pt x="5373" y="24811"/>
                  <a:pt x="5859" y="24622"/>
                  <a:pt x="6492" y="24622"/>
                </a:cubicBezTo>
                <a:cubicBezTo>
                  <a:pt x="7729" y="24622"/>
                  <a:pt x="8341" y="25428"/>
                  <a:pt x="8326" y="27042"/>
                </a:cubicBezTo>
                <a:close/>
                <a:moveTo>
                  <a:pt x="5702" y="26298"/>
                </a:moveTo>
                <a:lnTo>
                  <a:pt x="7165" y="26298"/>
                </a:lnTo>
                <a:cubicBezTo>
                  <a:pt x="7129" y="26017"/>
                  <a:pt x="7056" y="25815"/>
                  <a:pt x="6943" y="25695"/>
                </a:cubicBezTo>
                <a:cubicBezTo>
                  <a:pt x="6830" y="25575"/>
                  <a:pt x="6665" y="25515"/>
                  <a:pt x="6445" y="25515"/>
                </a:cubicBezTo>
                <a:cubicBezTo>
                  <a:pt x="6028" y="25515"/>
                  <a:pt x="5779" y="25777"/>
                  <a:pt x="5702" y="26298"/>
                </a:cubicBezTo>
                <a:close/>
                <a:moveTo>
                  <a:pt x="13018" y="26720"/>
                </a:moveTo>
                <a:cubicBezTo>
                  <a:pt x="13011" y="28130"/>
                  <a:pt x="12316" y="28836"/>
                  <a:pt x="10933" y="28836"/>
                </a:cubicBezTo>
                <a:cubicBezTo>
                  <a:pt x="9723" y="28836"/>
                  <a:pt x="9117" y="28492"/>
                  <a:pt x="9117" y="27801"/>
                </a:cubicBezTo>
                <a:lnTo>
                  <a:pt x="9117" y="23290"/>
                </a:lnTo>
                <a:lnTo>
                  <a:pt x="10260" y="23290"/>
                </a:lnTo>
                <a:lnTo>
                  <a:pt x="10260" y="24895"/>
                </a:lnTo>
                <a:cubicBezTo>
                  <a:pt x="10400" y="24813"/>
                  <a:pt x="10562" y="24751"/>
                  <a:pt x="10742" y="24709"/>
                </a:cubicBezTo>
                <a:cubicBezTo>
                  <a:pt x="10922" y="24667"/>
                  <a:pt x="11084" y="24647"/>
                  <a:pt x="11224" y="24647"/>
                </a:cubicBezTo>
                <a:cubicBezTo>
                  <a:pt x="11803" y="24647"/>
                  <a:pt x="12247" y="24824"/>
                  <a:pt x="12556" y="25177"/>
                </a:cubicBezTo>
                <a:cubicBezTo>
                  <a:pt x="12864" y="25533"/>
                  <a:pt x="13018" y="26048"/>
                  <a:pt x="13018" y="26720"/>
                </a:cubicBezTo>
                <a:close/>
                <a:moveTo>
                  <a:pt x="11850" y="26791"/>
                </a:moveTo>
                <a:cubicBezTo>
                  <a:pt x="11850" y="25981"/>
                  <a:pt x="11548" y="25577"/>
                  <a:pt x="10942" y="25577"/>
                </a:cubicBezTo>
                <a:cubicBezTo>
                  <a:pt x="10833" y="25577"/>
                  <a:pt x="10715" y="25590"/>
                  <a:pt x="10589" y="25619"/>
                </a:cubicBezTo>
                <a:cubicBezTo>
                  <a:pt x="10462" y="25648"/>
                  <a:pt x="10354" y="25690"/>
                  <a:pt x="10260" y="25741"/>
                </a:cubicBezTo>
                <a:lnTo>
                  <a:pt x="10260" y="27497"/>
                </a:lnTo>
                <a:cubicBezTo>
                  <a:pt x="10260" y="27741"/>
                  <a:pt x="10480" y="27864"/>
                  <a:pt x="10917" y="27864"/>
                </a:cubicBezTo>
                <a:cubicBezTo>
                  <a:pt x="11539" y="27864"/>
                  <a:pt x="11850" y="27506"/>
                  <a:pt x="11850" y="26791"/>
                </a:cubicBezTo>
                <a:close/>
                <a:moveTo>
                  <a:pt x="17387" y="27042"/>
                </a:moveTo>
                <a:lnTo>
                  <a:pt x="14770" y="27042"/>
                </a:lnTo>
                <a:cubicBezTo>
                  <a:pt x="14870" y="27591"/>
                  <a:pt x="15239" y="27864"/>
                  <a:pt x="15876" y="27864"/>
                </a:cubicBezTo>
                <a:cubicBezTo>
                  <a:pt x="16069" y="27864"/>
                  <a:pt x="16258" y="27837"/>
                  <a:pt x="16444" y="27781"/>
                </a:cubicBezTo>
                <a:cubicBezTo>
                  <a:pt x="16628" y="27726"/>
                  <a:pt x="16826" y="27655"/>
                  <a:pt x="17035" y="27566"/>
                </a:cubicBezTo>
                <a:lnTo>
                  <a:pt x="17035" y="28570"/>
                </a:lnTo>
                <a:cubicBezTo>
                  <a:pt x="16606" y="28747"/>
                  <a:pt x="16127" y="28836"/>
                  <a:pt x="15594" y="28836"/>
                </a:cubicBezTo>
                <a:cubicBezTo>
                  <a:pt x="15192" y="28836"/>
                  <a:pt x="14839" y="28754"/>
                  <a:pt x="14537" y="28590"/>
                </a:cubicBezTo>
                <a:cubicBezTo>
                  <a:pt x="14233" y="28425"/>
                  <a:pt x="13998" y="28188"/>
                  <a:pt x="13831" y="27879"/>
                </a:cubicBezTo>
                <a:cubicBezTo>
                  <a:pt x="13665" y="27571"/>
                  <a:pt x="13580" y="27209"/>
                  <a:pt x="13580" y="26791"/>
                </a:cubicBezTo>
                <a:cubicBezTo>
                  <a:pt x="13580" y="26101"/>
                  <a:pt x="13751" y="25568"/>
                  <a:pt x="14093" y="25188"/>
                </a:cubicBezTo>
                <a:cubicBezTo>
                  <a:pt x="14435" y="24811"/>
                  <a:pt x="14921" y="24622"/>
                  <a:pt x="15554" y="24622"/>
                </a:cubicBezTo>
                <a:cubicBezTo>
                  <a:pt x="16790" y="24622"/>
                  <a:pt x="17403" y="25428"/>
                  <a:pt x="17387" y="27042"/>
                </a:cubicBezTo>
                <a:close/>
                <a:moveTo>
                  <a:pt x="14763" y="26298"/>
                </a:moveTo>
                <a:lnTo>
                  <a:pt x="16226" y="26298"/>
                </a:lnTo>
                <a:cubicBezTo>
                  <a:pt x="16191" y="26017"/>
                  <a:pt x="16118" y="25815"/>
                  <a:pt x="16004" y="25695"/>
                </a:cubicBezTo>
                <a:cubicBezTo>
                  <a:pt x="15891" y="25575"/>
                  <a:pt x="15727" y="25515"/>
                  <a:pt x="15507" y="25515"/>
                </a:cubicBezTo>
                <a:cubicBezTo>
                  <a:pt x="15090" y="25515"/>
                  <a:pt x="14841" y="25777"/>
                  <a:pt x="14763" y="26298"/>
                </a:cubicBezTo>
                <a:close/>
                <a:moveTo>
                  <a:pt x="20230" y="24647"/>
                </a:moveTo>
                <a:cubicBezTo>
                  <a:pt x="20789" y="24647"/>
                  <a:pt x="21211" y="24756"/>
                  <a:pt x="21493" y="24975"/>
                </a:cubicBezTo>
                <a:cubicBezTo>
                  <a:pt x="21775" y="25195"/>
                  <a:pt x="21915" y="25555"/>
                  <a:pt x="21915" y="26057"/>
                </a:cubicBezTo>
                <a:lnTo>
                  <a:pt x="21915" y="28718"/>
                </a:lnTo>
                <a:lnTo>
                  <a:pt x="20747" y="28718"/>
                </a:lnTo>
                <a:lnTo>
                  <a:pt x="20747" y="26290"/>
                </a:lnTo>
                <a:cubicBezTo>
                  <a:pt x="20747" y="25835"/>
                  <a:pt x="20492" y="25608"/>
                  <a:pt x="19979" y="25608"/>
                </a:cubicBezTo>
                <a:cubicBezTo>
                  <a:pt x="19866" y="25608"/>
                  <a:pt x="19748" y="25621"/>
                  <a:pt x="19628" y="25648"/>
                </a:cubicBezTo>
                <a:cubicBezTo>
                  <a:pt x="19506" y="25675"/>
                  <a:pt x="19413" y="25706"/>
                  <a:pt x="19344" y="25741"/>
                </a:cubicBezTo>
                <a:lnTo>
                  <a:pt x="19344" y="28718"/>
                </a:lnTo>
                <a:lnTo>
                  <a:pt x="18179" y="28718"/>
                </a:lnTo>
                <a:lnTo>
                  <a:pt x="18179" y="25093"/>
                </a:lnTo>
                <a:cubicBezTo>
                  <a:pt x="18381" y="24984"/>
                  <a:pt x="18692" y="24882"/>
                  <a:pt x="19111" y="24787"/>
                </a:cubicBezTo>
                <a:cubicBezTo>
                  <a:pt x="19528" y="24693"/>
                  <a:pt x="19901" y="24647"/>
                  <a:pt x="20230" y="24647"/>
                </a:cubicBezTo>
                <a:close/>
                <a:moveTo>
                  <a:pt x="3399" y="17832"/>
                </a:moveTo>
                <a:lnTo>
                  <a:pt x="1667" y="19954"/>
                </a:lnTo>
                <a:lnTo>
                  <a:pt x="3399" y="19954"/>
                </a:lnTo>
                <a:lnTo>
                  <a:pt x="3399" y="20887"/>
                </a:lnTo>
                <a:lnTo>
                  <a:pt x="251" y="20887"/>
                </a:lnTo>
                <a:lnTo>
                  <a:pt x="251" y="19963"/>
                </a:lnTo>
                <a:lnTo>
                  <a:pt x="2169" y="17801"/>
                </a:lnTo>
                <a:lnTo>
                  <a:pt x="297" y="17801"/>
                </a:lnTo>
                <a:lnTo>
                  <a:pt x="297" y="16924"/>
                </a:lnTo>
                <a:lnTo>
                  <a:pt x="3399" y="16924"/>
                </a:lnTo>
                <a:lnTo>
                  <a:pt x="3399" y="17832"/>
                </a:lnTo>
                <a:close/>
                <a:moveTo>
                  <a:pt x="4269" y="19375"/>
                </a:moveTo>
                <a:lnTo>
                  <a:pt x="4269" y="16924"/>
                </a:lnTo>
                <a:lnTo>
                  <a:pt x="5434" y="16924"/>
                </a:lnTo>
                <a:lnTo>
                  <a:pt x="5434" y="19282"/>
                </a:lnTo>
                <a:cubicBezTo>
                  <a:pt x="5434" y="19532"/>
                  <a:pt x="5490" y="19719"/>
                  <a:pt x="5603" y="19841"/>
                </a:cubicBezTo>
                <a:cubicBezTo>
                  <a:pt x="5716" y="19963"/>
                  <a:pt x="5894" y="20025"/>
                  <a:pt x="6140" y="20025"/>
                </a:cubicBezTo>
                <a:cubicBezTo>
                  <a:pt x="6387" y="20025"/>
                  <a:pt x="6564" y="19963"/>
                  <a:pt x="6678" y="19841"/>
                </a:cubicBezTo>
                <a:cubicBezTo>
                  <a:pt x="6789" y="19719"/>
                  <a:pt x="6844" y="19532"/>
                  <a:pt x="6844" y="19282"/>
                </a:cubicBezTo>
                <a:lnTo>
                  <a:pt x="6844" y="16924"/>
                </a:lnTo>
                <a:lnTo>
                  <a:pt x="7941" y="16924"/>
                </a:lnTo>
                <a:lnTo>
                  <a:pt x="7941" y="19375"/>
                </a:lnTo>
                <a:cubicBezTo>
                  <a:pt x="7941" y="19923"/>
                  <a:pt x="7783" y="20332"/>
                  <a:pt x="7468" y="20600"/>
                </a:cubicBezTo>
                <a:cubicBezTo>
                  <a:pt x="7153" y="20869"/>
                  <a:pt x="6706" y="21004"/>
                  <a:pt x="6132" y="21004"/>
                </a:cubicBezTo>
                <a:cubicBezTo>
                  <a:pt x="5552" y="21004"/>
                  <a:pt x="5097" y="20869"/>
                  <a:pt x="4766" y="20596"/>
                </a:cubicBezTo>
                <a:cubicBezTo>
                  <a:pt x="4435" y="20325"/>
                  <a:pt x="4269" y="19919"/>
                  <a:pt x="4269" y="19375"/>
                </a:cubicBezTo>
                <a:close/>
                <a:moveTo>
                  <a:pt x="15116" y="18225"/>
                </a:moveTo>
                <a:lnTo>
                  <a:pt x="15116" y="20887"/>
                </a:lnTo>
                <a:lnTo>
                  <a:pt x="13948" y="20887"/>
                </a:lnTo>
                <a:lnTo>
                  <a:pt x="13948" y="18458"/>
                </a:lnTo>
                <a:cubicBezTo>
                  <a:pt x="13948" y="18003"/>
                  <a:pt x="13693" y="17776"/>
                  <a:pt x="13180" y="17776"/>
                </a:cubicBezTo>
                <a:cubicBezTo>
                  <a:pt x="12967" y="17776"/>
                  <a:pt x="12787" y="17825"/>
                  <a:pt x="12641" y="17925"/>
                </a:cubicBezTo>
                <a:cubicBezTo>
                  <a:pt x="12652" y="18052"/>
                  <a:pt x="12656" y="18152"/>
                  <a:pt x="12656" y="18225"/>
                </a:cubicBezTo>
                <a:lnTo>
                  <a:pt x="12656" y="20887"/>
                </a:lnTo>
                <a:lnTo>
                  <a:pt x="11488" y="20887"/>
                </a:lnTo>
                <a:lnTo>
                  <a:pt x="11488" y="18458"/>
                </a:lnTo>
                <a:cubicBezTo>
                  <a:pt x="11488" y="18003"/>
                  <a:pt x="11233" y="17776"/>
                  <a:pt x="10722" y="17776"/>
                </a:cubicBezTo>
                <a:cubicBezTo>
                  <a:pt x="10512" y="17776"/>
                  <a:pt x="10318" y="17821"/>
                  <a:pt x="10141" y="17910"/>
                </a:cubicBezTo>
                <a:lnTo>
                  <a:pt x="10141" y="20887"/>
                </a:lnTo>
                <a:lnTo>
                  <a:pt x="8975" y="20887"/>
                </a:lnTo>
                <a:lnTo>
                  <a:pt x="8975" y="17261"/>
                </a:lnTo>
                <a:cubicBezTo>
                  <a:pt x="9177" y="17153"/>
                  <a:pt x="9488" y="17050"/>
                  <a:pt x="9908" y="16955"/>
                </a:cubicBezTo>
                <a:cubicBezTo>
                  <a:pt x="10325" y="16862"/>
                  <a:pt x="10698" y="16815"/>
                  <a:pt x="11027" y="16815"/>
                </a:cubicBezTo>
                <a:cubicBezTo>
                  <a:pt x="11553" y="16815"/>
                  <a:pt x="11943" y="16908"/>
                  <a:pt x="12194" y="17097"/>
                </a:cubicBezTo>
                <a:cubicBezTo>
                  <a:pt x="12396" y="17008"/>
                  <a:pt x="12612" y="16939"/>
                  <a:pt x="12840" y="16888"/>
                </a:cubicBezTo>
                <a:cubicBezTo>
                  <a:pt x="13067" y="16840"/>
                  <a:pt x="13282" y="16815"/>
                  <a:pt x="13486" y="16815"/>
                </a:cubicBezTo>
                <a:cubicBezTo>
                  <a:pt x="14039" y="16815"/>
                  <a:pt x="14450" y="16924"/>
                  <a:pt x="14716" y="17139"/>
                </a:cubicBezTo>
                <a:cubicBezTo>
                  <a:pt x="14983" y="17355"/>
                  <a:pt x="15116" y="17716"/>
                  <a:pt x="15116" y="18225"/>
                </a:cubicBezTo>
                <a:close/>
                <a:moveTo>
                  <a:pt x="453" y="7831"/>
                </a:moveTo>
                <a:lnTo>
                  <a:pt x="1723" y="7831"/>
                </a:lnTo>
                <a:lnTo>
                  <a:pt x="1723" y="12060"/>
                </a:lnTo>
                <a:lnTo>
                  <a:pt x="3994" y="12060"/>
                </a:lnTo>
                <a:lnTo>
                  <a:pt x="3994" y="13055"/>
                </a:lnTo>
                <a:lnTo>
                  <a:pt x="453" y="13055"/>
                </a:lnTo>
                <a:lnTo>
                  <a:pt x="453" y="7831"/>
                </a:lnTo>
                <a:close/>
                <a:moveTo>
                  <a:pt x="4762" y="7651"/>
                </a:moveTo>
                <a:lnTo>
                  <a:pt x="5967" y="7651"/>
                </a:lnTo>
                <a:lnTo>
                  <a:pt x="5967" y="8553"/>
                </a:lnTo>
                <a:lnTo>
                  <a:pt x="4762" y="8553"/>
                </a:lnTo>
                <a:lnTo>
                  <a:pt x="4762" y="7651"/>
                </a:lnTo>
                <a:close/>
                <a:moveTo>
                  <a:pt x="4784" y="9148"/>
                </a:moveTo>
                <a:lnTo>
                  <a:pt x="5952" y="9148"/>
                </a:lnTo>
                <a:lnTo>
                  <a:pt x="5961" y="13055"/>
                </a:lnTo>
                <a:lnTo>
                  <a:pt x="4784" y="13055"/>
                </a:lnTo>
                <a:lnTo>
                  <a:pt x="4784" y="9148"/>
                </a:lnTo>
                <a:close/>
                <a:moveTo>
                  <a:pt x="10589" y="11379"/>
                </a:moveTo>
                <a:lnTo>
                  <a:pt x="7972" y="11379"/>
                </a:lnTo>
                <a:cubicBezTo>
                  <a:pt x="8072" y="11927"/>
                  <a:pt x="8440" y="12200"/>
                  <a:pt x="9077" y="12200"/>
                </a:cubicBezTo>
                <a:cubicBezTo>
                  <a:pt x="9271" y="12200"/>
                  <a:pt x="9459" y="12174"/>
                  <a:pt x="9646" y="12118"/>
                </a:cubicBezTo>
                <a:cubicBezTo>
                  <a:pt x="9830" y="12063"/>
                  <a:pt x="10028" y="11992"/>
                  <a:pt x="10236" y="11903"/>
                </a:cubicBezTo>
                <a:lnTo>
                  <a:pt x="10236" y="12906"/>
                </a:lnTo>
                <a:cubicBezTo>
                  <a:pt x="9808" y="13084"/>
                  <a:pt x="9328" y="13173"/>
                  <a:pt x="8796" y="13173"/>
                </a:cubicBezTo>
                <a:cubicBezTo>
                  <a:pt x="8394" y="13173"/>
                  <a:pt x="8041" y="13090"/>
                  <a:pt x="7739" y="12926"/>
                </a:cubicBezTo>
                <a:cubicBezTo>
                  <a:pt x="7435" y="12762"/>
                  <a:pt x="7199" y="12524"/>
                  <a:pt x="7033" y="12216"/>
                </a:cubicBezTo>
                <a:cubicBezTo>
                  <a:pt x="6866" y="11907"/>
                  <a:pt x="6782" y="11545"/>
                  <a:pt x="6782" y="11128"/>
                </a:cubicBezTo>
                <a:cubicBezTo>
                  <a:pt x="6782" y="10438"/>
                  <a:pt x="6953" y="9905"/>
                  <a:pt x="7295" y="9525"/>
                </a:cubicBezTo>
                <a:cubicBezTo>
                  <a:pt x="7637" y="9148"/>
                  <a:pt x="8123" y="8959"/>
                  <a:pt x="8756" y="8959"/>
                </a:cubicBezTo>
                <a:cubicBezTo>
                  <a:pt x="9992" y="8959"/>
                  <a:pt x="10605" y="9765"/>
                  <a:pt x="10589" y="11379"/>
                </a:cubicBezTo>
                <a:close/>
                <a:moveTo>
                  <a:pt x="7965" y="10635"/>
                </a:moveTo>
                <a:lnTo>
                  <a:pt x="9428" y="10635"/>
                </a:lnTo>
                <a:cubicBezTo>
                  <a:pt x="9393" y="10353"/>
                  <a:pt x="9319" y="10151"/>
                  <a:pt x="9206" y="10031"/>
                </a:cubicBezTo>
                <a:cubicBezTo>
                  <a:pt x="9093" y="9911"/>
                  <a:pt x="8929" y="9851"/>
                  <a:pt x="8709" y="9851"/>
                </a:cubicBezTo>
                <a:cubicBezTo>
                  <a:pt x="8292" y="9851"/>
                  <a:pt x="8043" y="10113"/>
                  <a:pt x="7965" y="10635"/>
                </a:cubicBezTo>
                <a:close/>
                <a:moveTo>
                  <a:pt x="15305" y="11057"/>
                </a:moveTo>
                <a:cubicBezTo>
                  <a:pt x="15298" y="12467"/>
                  <a:pt x="14603" y="13173"/>
                  <a:pt x="13220" y="13173"/>
                </a:cubicBezTo>
                <a:cubicBezTo>
                  <a:pt x="12010" y="13173"/>
                  <a:pt x="11404" y="12829"/>
                  <a:pt x="11404" y="12138"/>
                </a:cubicBezTo>
                <a:lnTo>
                  <a:pt x="11404" y="7627"/>
                </a:lnTo>
                <a:lnTo>
                  <a:pt x="12547" y="7627"/>
                </a:lnTo>
                <a:lnTo>
                  <a:pt x="12547" y="9232"/>
                </a:lnTo>
                <a:cubicBezTo>
                  <a:pt x="12687" y="9150"/>
                  <a:pt x="12849" y="9088"/>
                  <a:pt x="13029" y="9046"/>
                </a:cubicBezTo>
                <a:cubicBezTo>
                  <a:pt x="13209" y="9003"/>
                  <a:pt x="13371" y="8983"/>
                  <a:pt x="13511" y="8983"/>
                </a:cubicBezTo>
                <a:cubicBezTo>
                  <a:pt x="14090" y="8983"/>
                  <a:pt x="14534" y="9161"/>
                  <a:pt x="14843" y="9514"/>
                </a:cubicBezTo>
                <a:cubicBezTo>
                  <a:pt x="15151" y="9869"/>
                  <a:pt x="15305" y="10384"/>
                  <a:pt x="15305" y="11057"/>
                </a:cubicBezTo>
                <a:close/>
                <a:moveTo>
                  <a:pt x="14137" y="11128"/>
                </a:moveTo>
                <a:cubicBezTo>
                  <a:pt x="14137" y="10318"/>
                  <a:pt x="13835" y="9914"/>
                  <a:pt x="13229" y="9914"/>
                </a:cubicBezTo>
                <a:cubicBezTo>
                  <a:pt x="13120" y="9914"/>
                  <a:pt x="13002" y="9927"/>
                  <a:pt x="12876" y="9956"/>
                </a:cubicBezTo>
                <a:cubicBezTo>
                  <a:pt x="12749" y="9985"/>
                  <a:pt x="12641" y="10027"/>
                  <a:pt x="12547" y="10078"/>
                </a:cubicBezTo>
                <a:lnTo>
                  <a:pt x="12547" y="11834"/>
                </a:lnTo>
                <a:cubicBezTo>
                  <a:pt x="12547" y="12078"/>
                  <a:pt x="12767" y="12200"/>
                  <a:pt x="13204" y="12200"/>
                </a:cubicBezTo>
                <a:cubicBezTo>
                  <a:pt x="13826" y="12200"/>
                  <a:pt x="14137" y="11843"/>
                  <a:pt x="14137" y="11128"/>
                </a:cubicBezTo>
                <a:close/>
                <a:moveTo>
                  <a:pt x="19698" y="11379"/>
                </a:moveTo>
                <a:lnTo>
                  <a:pt x="17081" y="11379"/>
                </a:lnTo>
                <a:cubicBezTo>
                  <a:pt x="17180" y="11927"/>
                  <a:pt x="17549" y="12200"/>
                  <a:pt x="18186" y="12200"/>
                </a:cubicBezTo>
                <a:cubicBezTo>
                  <a:pt x="18379" y="12200"/>
                  <a:pt x="18568" y="12174"/>
                  <a:pt x="18754" y="12118"/>
                </a:cubicBezTo>
                <a:cubicBezTo>
                  <a:pt x="18939" y="12063"/>
                  <a:pt x="19136" y="11992"/>
                  <a:pt x="19345" y="11903"/>
                </a:cubicBezTo>
                <a:lnTo>
                  <a:pt x="19345" y="12906"/>
                </a:lnTo>
                <a:cubicBezTo>
                  <a:pt x="18916" y="13084"/>
                  <a:pt x="18437" y="13173"/>
                  <a:pt x="17904" y="13173"/>
                </a:cubicBezTo>
                <a:cubicBezTo>
                  <a:pt x="17502" y="13173"/>
                  <a:pt x="17149" y="13090"/>
                  <a:pt x="16847" y="12926"/>
                </a:cubicBezTo>
                <a:cubicBezTo>
                  <a:pt x="16543" y="12762"/>
                  <a:pt x="16308" y="12524"/>
                  <a:pt x="16141" y="12216"/>
                </a:cubicBezTo>
                <a:cubicBezTo>
                  <a:pt x="15975" y="11907"/>
                  <a:pt x="15891" y="11545"/>
                  <a:pt x="15891" y="11128"/>
                </a:cubicBezTo>
                <a:cubicBezTo>
                  <a:pt x="15891" y="10438"/>
                  <a:pt x="16062" y="9905"/>
                  <a:pt x="16403" y="9525"/>
                </a:cubicBezTo>
                <a:cubicBezTo>
                  <a:pt x="16745" y="9148"/>
                  <a:pt x="17232" y="8959"/>
                  <a:pt x="17864" y="8959"/>
                </a:cubicBezTo>
                <a:cubicBezTo>
                  <a:pt x="19101" y="8959"/>
                  <a:pt x="19713" y="9765"/>
                  <a:pt x="19698" y="11379"/>
                </a:cubicBezTo>
                <a:close/>
                <a:moveTo>
                  <a:pt x="17074" y="10635"/>
                </a:moveTo>
                <a:lnTo>
                  <a:pt x="18537" y="10635"/>
                </a:lnTo>
                <a:cubicBezTo>
                  <a:pt x="18501" y="10353"/>
                  <a:pt x="18428" y="10151"/>
                  <a:pt x="18315" y="10031"/>
                </a:cubicBezTo>
                <a:cubicBezTo>
                  <a:pt x="18202" y="9911"/>
                  <a:pt x="18037" y="9851"/>
                  <a:pt x="17818" y="9851"/>
                </a:cubicBezTo>
                <a:cubicBezTo>
                  <a:pt x="17400" y="9851"/>
                  <a:pt x="17152" y="10113"/>
                  <a:pt x="17074" y="10635"/>
                </a:cubicBezTo>
                <a:close/>
                <a:moveTo>
                  <a:pt x="3210" y="3163"/>
                </a:moveTo>
                <a:lnTo>
                  <a:pt x="2544" y="1190"/>
                </a:lnTo>
                <a:lnTo>
                  <a:pt x="1887" y="3163"/>
                </a:lnTo>
                <a:lnTo>
                  <a:pt x="3210" y="3163"/>
                </a:lnTo>
                <a:close/>
                <a:moveTo>
                  <a:pt x="5827" y="3711"/>
                </a:moveTo>
                <a:lnTo>
                  <a:pt x="5827" y="1261"/>
                </a:lnTo>
                <a:lnTo>
                  <a:pt x="6993" y="1261"/>
                </a:lnTo>
                <a:lnTo>
                  <a:pt x="6993" y="3618"/>
                </a:lnTo>
                <a:cubicBezTo>
                  <a:pt x="6993" y="3869"/>
                  <a:pt x="7048" y="4056"/>
                  <a:pt x="7162" y="4178"/>
                </a:cubicBezTo>
                <a:cubicBezTo>
                  <a:pt x="7275" y="4300"/>
                  <a:pt x="7452" y="4362"/>
                  <a:pt x="7699" y="4362"/>
                </a:cubicBezTo>
                <a:cubicBezTo>
                  <a:pt x="7945" y="4362"/>
                  <a:pt x="8123" y="4300"/>
                  <a:pt x="8236" y="4178"/>
                </a:cubicBezTo>
                <a:cubicBezTo>
                  <a:pt x="8347" y="4056"/>
                  <a:pt x="8403" y="3869"/>
                  <a:pt x="8403" y="3618"/>
                </a:cubicBezTo>
                <a:lnTo>
                  <a:pt x="8403" y="1261"/>
                </a:lnTo>
                <a:lnTo>
                  <a:pt x="9499" y="1261"/>
                </a:lnTo>
                <a:lnTo>
                  <a:pt x="9499" y="3711"/>
                </a:lnTo>
                <a:cubicBezTo>
                  <a:pt x="9499" y="4260"/>
                  <a:pt x="9342" y="4668"/>
                  <a:pt x="9026" y="4937"/>
                </a:cubicBezTo>
                <a:cubicBezTo>
                  <a:pt x="8711" y="5206"/>
                  <a:pt x="8265" y="5341"/>
                  <a:pt x="7690" y="5341"/>
                </a:cubicBezTo>
                <a:cubicBezTo>
                  <a:pt x="7111" y="5341"/>
                  <a:pt x="6655" y="5206"/>
                  <a:pt x="6325" y="4932"/>
                </a:cubicBezTo>
                <a:cubicBezTo>
                  <a:pt x="5994" y="4662"/>
                  <a:pt x="5827" y="4255"/>
                  <a:pt x="5827" y="3711"/>
                </a:cubicBezTo>
                <a:close/>
                <a:moveTo>
                  <a:pt x="10423" y="5050"/>
                </a:moveTo>
                <a:lnTo>
                  <a:pt x="10423" y="4024"/>
                </a:lnTo>
                <a:cubicBezTo>
                  <a:pt x="10847" y="4342"/>
                  <a:pt x="11291" y="4502"/>
                  <a:pt x="11755" y="4502"/>
                </a:cubicBezTo>
                <a:cubicBezTo>
                  <a:pt x="11932" y="4502"/>
                  <a:pt x="12061" y="4471"/>
                  <a:pt x="12143" y="4411"/>
                </a:cubicBezTo>
                <a:cubicBezTo>
                  <a:pt x="12223" y="4351"/>
                  <a:pt x="12263" y="4271"/>
                  <a:pt x="12263" y="4167"/>
                </a:cubicBezTo>
                <a:cubicBezTo>
                  <a:pt x="12263" y="4047"/>
                  <a:pt x="12199" y="3958"/>
                  <a:pt x="12068" y="3900"/>
                </a:cubicBezTo>
                <a:cubicBezTo>
                  <a:pt x="11937" y="3842"/>
                  <a:pt x="11728" y="3780"/>
                  <a:pt x="11442" y="3711"/>
                </a:cubicBezTo>
                <a:cubicBezTo>
                  <a:pt x="11138" y="3649"/>
                  <a:pt x="10889" y="3525"/>
                  <a:pt x="10694" y="3336"/>
                </a:cubicBezTo>
                <a:cubicBezTo>
                  <a:pt x="10498" y="3148"/>
                  <a:pt x="10401" y="2875"/>
                  <a:pt x="10401" y="2513"/>
                </a:cubicBezTo>
                <a:cubicBezTo>
                  <a:pt x="10401" y="2204"/>
                  <a:pt x="10478" y="1951"/>
                  <a:pt x="10636" y="1753"/>
                </a:cubicBezTo>
                <a:cubicBezTo>
                  <a:pt x="10794" y="1556"/>
                  <a:pt x="10991" y="1409"/>
                  <a:pt x="11229" y="1318"/>
                </a:cubicBezTo>
                <a:cubicBezTo>
                  <a:pt x="11466" y="1227"/>
                  <a:pt x="11710" y="1183"/>
                  <a:pt x="11966" y="1183"/>
                </a:cubicBezTo>
                <a:cubicBezTo>
                  <a:pt x="12279" y="1183"/>
                  <a:pt x="12534" y="1210"/>
                  <a:pt x="12732" y="1265"/>
                </a:cubicBezTo>
                <a:cubicBezTo>
                  <a:pt x="12927" y="1321"/>
                  <a:pt x="13118" y="1405"/>
                  <a:pt x="13307" y="1518"/>
                </a:cubicBezTo>
                <a:lnTo>
                  <a:pt x="13307" y="2435"/>
                </a:lnTo>
                <a:cubicBezTo>
                  <a:pt x="13040" y="2288"/>
                  <a:pt x="12834" y="2184"/>
                  <a:pt x="12687" y="2122"/>
                </a:cubicBezTo>
                <a:cubicBezTo>
                  <a:pt x="12541" y="2060"/>
                  <a:pt x="12372" y="2029"/>
                  <a:pt x="12179" y="2029"/>
                </a:cubicBezTo>
                <a:cubicBezTo>
                  <a:pt x="11986" y="2029"/>
                  <a:pt x="11841" y="2058"/>
                  <a:pt x="11748" y="2118"/>
                </a:cubicBezTo>
                <a:cubicBezTo>
                  <a:pt x="11653" y="2177"/>
                  <a:pt x="11606" y="2264"/>
                  <a:pt x="11606" y="2373"/>
                </a:cubicBezTo>
                <a:cubicBezTo>
                  <a:pt x="11606" y="2504"/>
                  <a:pt x="11659" y="2597"/>
                  <a:pt x="11764" y="2657"/>
                </a:cubicBezTo>
                <a:cubicBezTo>
                  <a:pt x="11868" y="2717"/>
                  <a:pt x="12034" y="2779"/>
                  <a:pt x="12263" y="2843"/>
                </a:cubicBezTo>
                <a:cubicBezTo>
                  <a:pt x="12525" y="2910"/>
                  <a:pt x="12732" y="2977"/>
                  <a:pt x="12883" y="3041"/>
                </a:cubicBezTo>
                <a:cubicBezTo>
                  <a:pt x="13033" y="3108"/>
                  <a:pt x="13169" y="3221"/>
                  <a:pt x="13291" y="3378"/>
                </a:cubicBezTo>
                <a:cubicBezTo>
                  <a:pt x="13411" y="3538"/>
                  <a:pt x="13471" y="3763"/>
                  <a:pt x="13471" y="4049"/>
                </a:cubicBezTo>
                <a:cubicBezTo>
                  <a:pt x="13460" y="4497"/>
                  <a:pt x="13291" y="4824"/>
                  <a:pt x="12962" y="5030"/>
                </a:cubicBezTo>
                <a:cubicBezTo>
                  <a:pt x="12632" y="5237"/>
                  <a:pt x="12214" y="5341"/>
                  <a:pt x="11708" y="5341"/>
                </a:cubicBezTo>
                <a:cubicBezTo>
                  <a:pt x="11457" y="5341"/>
                  <a:pt x="11240" y="5317"/>
                  <a:pt x="11051" y="5268"/>
                </a:cubicBezTo>
                <a:cubicBezTo>
                  <a:pt x="10862" y="5217"/>
                  <a:pt x="10654" y="5146"/>
                  <a:pt x="10423" y="505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 name="Superzeichen">
            <a:extLst>
              <a:ext uri="{FF2B5EF4-FFF2-40B4-BE49-F238E27FC236}">
                <a16:creationId xmlns:a16="http://schemas.microsoft.com/office/drawing/2014/main" xmlns="" id="{ECB045B2-5DF4-4673-A514-F07FC4A3EC77}"/>
              </a:ext>
            </a:extLst>
          </p:cNvPr>
          <p:cNvSpPr>
            <a:spLocks noChangeAspect="1" noEditPoints="1"/>
          </p:cNvSpPr>
          <p:nvPr userDrawn="1"/>
        </p:nvSpPr>
        <p:spPr bwMode="auto">
          <a:xfrm>
            <a:off x="5040313" y="5094288"/>
            <a:ext cx="3448050" cy="3446463"/>
          </a:xfrm>
          <a:custGeom>
            <a:avLst/>
            <a:gdLst>
              <a:gd name="T0" fmla="*/ 4789 w 9578"/>
              <a:gd name="T1" fmla="*/ 4789 h 9578"/>
              <a:gd name="T2" fmla="*/ 0 w 9578"/>
              <a:gd name="T3" fmla="*/ 2925 h 9578"/>
              <a:gd name="T4" fmla="*/ 1804 w 9578"/>
              <a:gd name="T5" fmla="*/ 4789 h 9578"/>
              <a:gd name="T6" fmla="*/ 0 w 9578"/>
              <a:gd name="T7" fmla="*/ 6652 h 9578"/>
              <a:gd name="T8" fmla="*/ 4789 w 9578"/>
              <a:gd name="T9" fmla="*/ 4789 h 9578"/>
              <a:gd name="T10" fmla="*/ 4789 w 9578"/>
              <a:gd name="T11" fmla="*/ 4789 h 9578"/>
              <a:gd name="T12" fmla="*/ 9578 w 9578"/>
              <a:gd name="T13" fmla="*/ 6652 h 9578"/>
              <a:gd name="T14" fmla="*/ 7774 w 9578"/>
              <a:gd name="T15" fmla="*/ 4789 h 9578"/>
              <a:gd name="T16" fmla="*/ 9578 w 9578"/>
              <a:gd name="T17" fmla="*/ 2925 h 9578"/>
              <a:gd name="T18" fmla="*/ 4789 w 9578"/>
              <a:gd name="T19" fmla="*/ 4789 h 9578"/>
              <a:gd name="T20" fmla="*/ 4789 w 9578"/>
              <a:gd name="T21" fmla="*/ 4789 h 9578"/>
              <a:gd name="T22" fmla="*/ 2925 w 9578"/>
              <a:gd name="T23" fmla="*/ 9578 h 9578"/>
              <a:gd name="T24" fmla="*/ 4789 w 9578"/>
              <a:gd name="T25" fmla="*/ 7774 h 9578"/>
              <a:gd name="T26" fmla="*/ 6653 w 9578"/>
              <a:gd name="T27" fmla="*/ 9578 h 9578"/>
              <a:gd name="T28" fmla="*/ 4789 w 9578"/>
              <a:gd name="T29" fmla="*/ 4789 h 9578"/>
              <a:gd name="T30" fmla="*/ 4789 w 9578"/>
              <a:gd name="T31" fmla="*/ 4789 h 9578"/>
              <a:gd name="T32" fmla="*/ 6653 w 9578"/>
              <a:gd name="T33" fmla="*/ 0 h 9578"/>
              <a:gd name="T34" fmla="*/ 4789 w 9578"/>
              <a:gd name="T35" fmla="*/ 1803 h 9578"/>
              <a:gd name="T36" fmla="*/ 2925 w 9578"/>
              <a:gd name="T37" fmla="*/ 0 h 9578"/>
              <a:gd name="T38" fmla="*/ 4789 w 9578"/>
              <a:gd name="T39" fmla="*/ 4789 h 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8" h="9578">
                <a:moveTo>
                  <a:pt x="4789" y="4789"/>
                </a:moveTo>
                <a:lnTo>
                  <a:pt x="0" y="2925"/>
                </a:lnTo>
                <a:lnTo>
                  <a:pt x="1804" y="4789"/>
                </a:lnTo>
                <a:lnTo>
                  <a:pt x="0" y="6652"/>
                </a:lnTo>
                <a:lnTo>
                  <a:pt x="4789" y="4789"/>
                </a:lnTo>
                <a:close/>
                <a:moveTo>
                  <a:pt x="4789" y="4789"/>
                </a:moveTo>
                <a:lnTo>
                  <a:pt x="9578" y="6652"/>
                </a:lnTo>
                <a:lnTo>
                  <a:pt x="7774" y="4789"/>
                </a:lnTo>
                <a:lnTo>
                  <a:pt x="9578" y="2925"/>
                </a:lnTo>
                <a:lnTo>
                  <a:pt x="4789" y="4789"/>
                </a:lnTo>
                <a:close/>
                <a:moveTo>
                  <a:pt x="4789" y="4789"/>
                </a:moveTo>
                <a:lnTo>
                  <a:pt x="2925" y="9578"/>
                </a:lnTo>
                <a:lnTo>
                  <a:pt x="4789" y="7774"/>
                </a:lnTo>
                <a:lnTo>
                  <a:pt x="6653" y="9578"/>
                </a:lnTo>
                <a:lnTo>
                  <a:pt x="4789" y="4789"/>
                </a:lnTo>
                <a:close/>
                <a:moveTo>
                  <a:pt x="4789" y="4789"/>
                </a:moveTo>
                <a:lnTo>
                  <a:pt x="6653" y="0"/>
                </a:lnTo>
                <a:lnTo>
                  <a:pt x="4789" y="1803"/>
                </a:lnTo>
                <a:lnTo>
                  <a:pt x="2925" y="0"/>
                </a:lnTo>
                <a:lnTo>
                  <a:pt x="4789" y="47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3" name="JUH Logo">
            <a:extLst>
              <a:ext uri="{FF2B5EF4-FFF2-40B4-BE49-F238E27FC236}">
                <a16:creationId xmlns:a16="http://schemas.microsoft.com/office/drawing/2014/main" xmlns="" id="{235C05A0-A559-42CB-A38D-4983E9F4DD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129379108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2" pos="14720">
          <p15:clr>
            <a:srgbClr val="FBAE40"/>
          </p15:clr>
        </p15:guide>
        <p15:guide id="3" pos="6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Aus Liebe zum Leben (B)">
    <p:bg>
      <p:bgRef idx="1001">
        <a:schemeClr val="bg2"/>
      </p:bgRef>
    </p:bg>
    <p:spTree>
      <p:nvGrpSpPr>
        <p:cNvPr id="1" name=""/>
        <p:cNvGrpSpPr/>
        <p:nvPr/>
      </p:nvGrpSpPr>
      <p:grpSpPr>
        <a:xfrm>
          <a:off x="0" y="0"/>
          <a:ext cx="0" cy="0"/>
          <a:chOff x="0" y="0"/>
          <a:chExt cx="0" cy="0"/>
        </a:xfrm>
      </p:grpSpPr>
      <p:sp>
        <p:nvSpPr>
          <p:cNvPr id="9" name="Fläche">
            <a:extLst>
              <a:ext uri="{FF2B5EF4-FFF2-40B4-BE49-F238E27FC236}">
                <a16:creationId xmlns:a16="http://schemas.microsoft.com/office/drawing/2014/main" xmlns="" id="{AE5461E8-69D8-4CF4-8D10-F1E16D2CB372}"/>
              </a:ext>
            </a:extLst>
          </p:cNvPr>
          <p:cNvSpPr>
            <a:spLocks noChangeAspect="1"/>
          </p:cNvSpPr>
          <p:nvPr userDrawn="1"/>
        </p:nvSpPr>
        <p:spPr bwMode="auto">
          <a:xfrm>
            <a:off x="11006138" y="0"/>
            <a:ext cx="13376275" cy="13716000"/>
          </a:xfrm>
          <a:custGeom>
            <a:avLst/>
            <a:gdLst>
              <a:gd name="T0" fmla="*/ 14766 w 37129"/>
              <a:gd name="T1" fmla="*/ 0 h 38100"/>
              <a:gd name="T2" fmla="*/ 0 w 37129"/>
              <a:gd name="T3" fmla="*/ 38100 h 38100"/>
              <a:gd name="T4" fmla="*/ 37129 w 37129"/>
              <a:gd name="T5" fmla="*/ 38100 h 38100"/>
              <a:gd name="T6" fmla="*/ 37129 w 37129"/>
              <a:gd name="T7" fmla="*/ 0 h 38100"/>
              <a:gd name="T8" fmla="*/ 14766 w 37129"/>
              <a:gd name="T9" fmla="*/ 0 h 38100"/>
            </a:gdLst>
            <a:ahLst/>
            <a:cxnLst>
              <a:cxn ang="0">
                <a:pos x="T0" y="T1"/>
              </a:cxn>
              <a:cxn ang="0">
                <a:pos x="T2" y="T3"/>
              </a:cxn>
              <a:cxn ang="0">
                <a:pos x="T4" y="T5"/>
              </a:cxn>
              <a:cxn ang="0">
                <a:pos x="T6" y="T7"/>
              </a:cxn>
              <a:cxn ang="0">
                <a:pos x="T8" y="T9"/>
              </a:cxn>
            </a:cxnLst>
            <a:rect l="0" t="0" r="r" b="b"/>
            <a:pathLst>
              <a:path w="37129" h="38100">
                <a:moveTo>
                  <a:pt x="14766" y="0"/>
                </a:moveTo>
                <a:lnTo>
                  <a:pt x="0" y="38100"/>
                </a:lnTo>
                <a:lnTo>
                  <a:pt x="37129" y="38100"/>
                </a:lnTo>
                <a:lnTo>
                  <a:pt x="37129" y="0"/>
                </a:lnTo>
                <a:lnTo>
                  <a:pt x="1476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3" name="Foliennummer">
            <a:extLst>
              <a:ext uri="{FF2B5EF4-FFF2-40B4-BE49-F238E27FC236}">
                <a16:creationId xmlns:a16="http://schemas.microsoft.com/office/drawing/2014/main" xmlns="" id="{A25E2954-9776-4E73-BDD2-9AE179423E45}"/>
              </a:ext>
            </a:extLst>
          </p:cNvPr>
          <p:cNvSpPr>
            <a:spLocks noGrp="1"/>
          </p:cNvSpPr>
          <p:nvPr>
            <p:ph type="sldNum" sz="quarter" idx="10"/>
          </p:nvPr>
        </p:nvSpPr>
        <p:spPr>
          <a:xfrm>
            <a:off x="22288500" y="14012001"/>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10" name="Aus Liebe zum Leben">
            <a:extLst>
              <a:ext uri="{FF2B5EF4-FFF2-40B4-BE49-F238E27FC236}">
                <a16:creationId xmlns:a16="http://schemas.microsoft.com/office/drawing/2014/main" xmlns="" id="{6D7735CA-9E5D-4111-A1A2-FEEF4D3923DF}"/>
              </a:ext>
            </a:extLst>
          </p:cNvPr>
          <p:cNvSpPr>
            <a:spLocks noChangeAspect="1" noEditPoints="1"/>
          </p:cNvSpPr>
          <p:nvPr userDrawn="1"/>
        </p:nvSpPr>
        <p:spPr bwMode="auto">
          <a:xfrm>
            <a:off x="1014412" y="915988"/>
            <a:ext cx="17443450" cy="10318750"/>
          </a:xfrm>
          <a:custGeom>
            <a:avLst/>
            <a:gdLst>
              <a:gd name="T0" fmla="*/ 84 w 48420"/>
              <a:gd name="T1" fmla="*/ 7335 h 28661"/>
              <a:gd name="T2" fmla="*/ 5364 w 48420"/>
              <a:gd name="T3" fmla="*/ 7335 h 28661"/>
              <a:gd name="T4" fmla="*/ 1819 w 48420"/>
              <a:gd name="T5" fmla="*/ 27158 h 28661"/>
              <a:gd name="T6" fmla="*/ 103 w 48420"/>
              <a:gd name="T7" fmla="*/ 21443 h 28661"/>
              <a:gd name="T8" fmla="*/ 9499 w 48420"/>
              <a:gd name="T9" fmla="*/ 27236 h 28661"/>
              <a:gd name="T10" fmla="*/ 6922 w 48420"/>
              <a:gd name="T11" fmla="*/ 28328 h 28661"/>
              <a:gd name="T12" fmla="*/ 8296 w 48420"/>
              <a:gd name="T13" fmla="*/ 22967 h 28661"/>
              <a:gd name="T14" fmla="*/ 8905 w 48420"/>
              <a:gd name="T15" fmla="*/ 24416 h 28661"/>
              <a:gd name="T16" fmla="*/ 14329 w 48420"/>
              <a:gd name="T17" fmla="*/ 28661 h 28661"/>
              <a:gd name="T18" fmla="*/ 13420 w 48420"/>
              <a:gd name="T19" fmla="*/ 23336 h 28661"/>
              <a:gd name="T20" fmla="*/ 17146 w 48420"/>
              <a:gd name="T21" fmla="*/ 25802 h 28661"/>
              <a:gd name="T22" fmla="*/ 13420 w 48420"/>
              <a:gd name="T23" fmla="*/ 24479 h 28661"/>
              <a:gd name="T24" fmla="*/ 23083 w 48420"/>
              <a:gd name="T25" fmla="*/ 26237 h 28661"/>
              <a:gd name="T26" fmla="*/ 22606 w 48420"/>
              <a:gd name="T27" fmla="*/ 26945 h 28661"/>
              <a:gd name="T28" fmla="*/ 18277 w 48420"/>
              <a:gd name="T29" fmla="*/ 27368 h 28661"/>
              <a:gd name="T30" fmla="*/ 23083 w 48420"/>
              <a:gd name="T31" fmla="*/ 26237 h 28661"/>
              <a:gd name="T32" fmla="*/ 20542 w 48420"/>
              <a:gd name="T33" fmla="*/ 24173 h 28661"/>
              <a:gd name="T34" fmla="*/ 29233 w 48420"/>
              <a:gd name="T35" fmla="*/ 24905 h 28661"/>
              <a:gd name="T36" fmla="*/ 26617 w 48420"/>
              <a:gd name="T37" fmla="*/ 24299 h 28661"/>
              <a:gd name="T38" fmla="*/ 24184 w 48420"/>
              <a:gd name="T39" fmla="*/ 28502 h 28661"/>
              <a:gd name="T40" fmla="*/ 4254 w 48420"/>
              <a:gd name="T41" fmla="*/ 13791 h 28661"/>
              <a:gd name="T42" fmla="*/ 0 w 48420"/>
              <a:gd name="T43" fmla="*/ 17919 h 28661"/>
              <a:gd name="T44" fmla="*/ 63 w 48420"/>
              <a:gd name="T45" fmla="*/ 12564 h 28661"/>
              <a:gd name="T46" fmla="*/ 5430 w 48420"/>
              <a:gd name="T47" fmla="*/ 12564 h 28661"/>
              <a:gd name="T48" fmla="*/ 7959 w 48420"/>
              <a:gd name="T49" fmla="*/ 16755 h 28661"/>
              <a:gd name="T50" fmla="*/ 10392 w 48420"/>
              <a:gd name="T51" fmla="*/ 12564 h 28661"/>
              <a:gd name="T52" fmla="*/ 6102 w 48420"/>
              <a:gd name="T53" fmla="*/ 17526 h 28661"/>
              <a:gd name="T54" fmla="*/ 18510 w 48420"/>
              <a:gd name="T55" fmla="*/ 17919 h 28661"/>
              <a:gd name="T56" fmla="*/ 16764 w 48420"/>
              <a:gd name="T57" fmla="*/ 14322 h 28661"/>
              <a:gd name="T58" fmla="*/ 14151 w 48420"/>
              <a:gd name="T59" fmla="*/ 13716 h 28661"/>
              <a:gd name="T60" fmla="*/ 11790 w 48420"/>
              <a:gd name="T61" fmla="*/ 13020 h 28661"/>
              <a:gd name="T62" fmla="*/ 17013 w 48420"/>
              <a:gd name="T63" fmla="*/ 12516 h 28661"/>
              <a:gd name="T64" fmla="*/ 4422 w 48420"/>
              <a:gd name="T65" fmla="*/ 4551 h 28661"/>
              <a:gd name="T66" fmla="*/ 7959 w 48420"/>
              <a:gd name="T67" fmla="*/ 5292 h 28661"/>
              <a:gd name="T68" fmla="*/ 9762 w 48420"/>
              <a:gd name="T69" fmla="*/ 5922 h 28661"/>
              <a:gd name="T70" fmla="*/ 11439 w 48420"/>
              <a:gd name="T71" fmla="*/ 1980 h 28661"/>
              <a:gd name="T72" fmla="*/ 10476 w 48420"/>
              <a:gd name="T73" fmla="*/ 7494 h 28661"/>
              <a:gd name="T74" fmla="*/ 14169 w 48420"/>
              <a:gd name="T75" fmla="*/ 5715 h 28661"/>
              <a:gd name="T76" fmla="*/ 16392 w 48420"/>
              <a:gd name="T77" fmla="*/ 5547 h 28661"/>
              <a:gd name="T78" fmla="*/ 14457 w 48420"/>
              <a:gd name="T79" fmla="*/ 2646 h 28661"/>
              <a:gd name="T80" fmla="*/ 18066 w 48420"/>
              <a:gd name="T81" fmla="*/ 2328 h 28661"/>
              <a:gd name="T82" fmla="*/ 15960 w 48420"/>
              <a:gd name="T83" fmla="*/ 3138 h 28661"/>
              <a:gd name="T84" fmla="*/ 17493 w 48420"/>
              <a:gd name="T85" fmla="*/ 4386 h 28661"/>
              <a:gd name="T86" fmla="*/ 15906 w 48420"/>
              <a:gd name="T87" fmla="*/ 7494 h 28661"/>
              <a:gd name="T88" fmla="*/ 24108 w 48420"/>
              <a:gd name="T89" fmla="*/ 276 h 28661"/>
              <a:gd name="T90" fmla="*/ 22392 w 48420"/>
              <a:gd name="T91" fmla="*/ 7335 h 28661"/>
              <a:gd name="T92" fmla="*/ 29844 w 48420"/>
              <a:gd name="T93" fmla="*/ 1251 h 28661"/>
              <a:gd name="T94" fmla="*/ 29823 w 48420"/>
              <a:gd name="T95" fmla="*/ 2055 h 28661"/>
              <a:gd name="T96" fmla="*/ 36090 w 48420"/>
              <a:gd name="T97" fmla="*/ 5070 h 28661"/>
              <a:gd name="T98" fmla="*/ 35613 w 48420"/>
              <a:gd name="T99" fmla="*/ 5778 h 28661"/>
              <a:gd name="T100" fmla="*/ 31284 w 48420"/>
              <a:gd name="T101" fmla="*/ 6201 h 28661"/>
              <a:gd name="T102" fmla="*/ 36090 w 48420"/>
              <a:gd name="T103" fmla="*/ 5070 h 28661"/>
              <a:gd name="T104" fmla="*/ 33549 w 48420"/>
              <a:gd name="T105" fmla="*/ 3006 h 28661"/>
              <a:gd name="T106" fmla="*/ 37191 w 48420"/>
              <a:gd name="T107" fmla="*/ 6096 h 28661"/>
              <a:gd name="T108" fmla="*/ 39387 w 48420"/>
              <a:gd name="T109" fmla="*/ 1917 h 28661"/>
              <a:gd name="T110" fmla="*/ 40884 w 48420"/>
              <a:gd name="T111" fmla="*/ 4731 h 28661"/>
              <a:gd name="T112" fmla="*/ 38736 w 48420"/>
              <a:gd name="T113" fmla="*/ 5685 h 28661"/>
              <a:gd name="T114" fmla="*/ 44862 w 48420"/>
              <a:gd name="T115" fmla="*/ 5070 h 28661"/>
              <a:gd name="T116" fmla="*/ 47922 w 48420"/>
              <a:gd name="T117" fmla="*/ 7134 h 28661"/>
              <a:gd name="T118" fmla="*/ 43254 w 48420"/>
              <a:gd name="T119" fmla="*/ 4731 h 28661"/>
              <a:gd name="T120" fmla="*/ 44853 w 48420"/>
              <a:gd name="T121" fmla="*/ 4065 h 28661"/>
              <a:gd name="T122" fmla="*/ 44853 w 48420"/>
              <a:gd name="T123" fmla="*/ 4065 h 28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20" h="28661">
                <a:moveTo>
                  <a:pt x="4845" y="5811"/>
                </a:moveTo>
                <a:lnTo>
                  <a:pt x="2211" y="5811"/>
                </a:lnTo>
                <a:lnTo>
                  <a:pt x="1704" y="7335"/>
                </a:lnTo>
                <a:lnTo>
                  <a:pt x="84" y="7335"/>
                </a:lnTo>
                <a:lnTo>
                  <a:pt x="2751" y="276"/>
                </a:lnTo>
                <a:lnTo>
                  <a:pt x="4623" y="276"/>
                </a:lnTo>
                <a:lnTo>
                  <a:pt x="7122" y="7335"/>
                </a:lnTo>
                <a:lnTo>
                  <a:pt x="5364" y="7335"/>
                </a:lnTo>
                <a:lnTo>
                  <a:pt x="4845" y="5811"/>
                </a:lnTo>
                <a:close/>
                <a:moveTo>
                  <a:pt x="103" y="21443"/>
                </a:moveTo>
                <a:lnTo>
                  <a:pt x="1819" y="21443"/>
                </a:lnTo>
                <a:lnTo>
                  <a:pt x="1819" y="27158"/>
                </a:lnTo>
                <a:lnTo>
                  <a:pt x="4888" y="27158"/>
                </a:lnTo>
                <a:lnTo>
                  <a:pt x="4888" y="28502"/>
                </a:lnTo>
                <a:lnTo>
                  <a:pt x="103" y="28502"/>
                </a:lnTo>
                <a:lnTo>
                  <a:pt x="103" y="21443"/>
                </a:lnTo>
                <a:close/>
                <a:moveTo>
                  <a:pt x="10774" y="26237"/>
                </a:moveTo>
                <a:lnTo>
                  <a:pt x="7237" y="26237"/>
                </a:lnTo>
                <a:cubicBezTo>
                  <a:pt x="7372" y="26978"/>
                  <a:pt x="7870" y="27347"/>
                  <a:pt x="8731" y="27347"/>
                </a:cubicBezTo>
                <a:cubicBezTo>
                  <a:pt x="8992" y="27347"/>
                  <a:pt x="9247" y="27311"/>
                  <a:pt x="9499" y="27236"/>
                </a:cubicBezTo>
                <a:cubicBezTo>
                  <a:pt x="9748" y="27161"/>
                  <a:pt x="10015" y="27065"/>
                  <a:pt x="10297" y="26945"/>
                </a:cubicBezTo>
                <a:lnTo>
                  <a:pt x="10297" y="28301"/>
                </a:lnTo>
                <a:cubicBezTo>
                  <a:pt x="9718" y="28541"/>
                  <a:pt x="9070" y="28661"/>
                  <a:pt x="8350" y="28661"/>
                </a:cubicBezTo>
                <a:cubicBezTo>
                  <a:pt x="7807" y="28661"/>
                  <a:pt x="7330" y="28550"/>
                  <a:pt x="6922" y="28328"/>
                </a:cubicBezTo>
                <a:cubicBezTo>
                  <a:pt x="6511" y="28106"/>
                  <a:pt x="6193" y="27785"/>
                  <a:pt x="5968" y="27368"/>
                </a:cubicBezTo>
                <a:cubicBezTo>
                  <a:pt x="5743" y="26951"/>
                  <a:pt x="5629" y="26462"/>
                  <a:pt x="5629" y="25898"/>
                </a:cubicBezTo>
                <a:cubicBezTo>
                  <a:pt x="5629" y="24965"/>
                  <a:pt x="5860" y="24245"/>
                  <a:pt x="6322" y="23732"/>
                </a:cubicBezTo>
                <a:cubicBezTo>
                  <a:pt x="6784" y="23222"/>
                  <a:pt x="7441" y="22967"/>
                  <a:pt x="8296" y="22967"/>
                </a:cubicBezTo>
                <a:cubicBezTo>
                  <a:pt x="9967" y="22967"/>
                  <a:pt x="10795" y="24056"/>
                  <a:pt x="10774" y="26237"/>
                </a:cubicBezTo>
                <a:close/>
                <a:moveTo>
                  <a:pt x="7228" y="25232"/>
                </a:moveTo>
                <a:lnTo>
                  <a:pt x="9205" y="25232"/>
                </a:lnTo>
                <a:cubicBezTo>
                  <a:pt x="9157" y="24851"/>
                  <a:pt x="9058" y="24578"/>
                  <a:pt x="8905" y="24416"/>
                </a:cubicBezTo>
                <a:cubicBezTo>
                  <a:pt x="8752" y="24254"/>
                  <a:pt x="8530" y="24173"/>
                  <a:pt x="8233" y="24173"/>
                </a:cubicBezTo>
                <a:cubicBezTo>
                  <a:pt x="7669" y="24173"/>
                  <a:pt x="7333" y="24527"/>
                  <a:pt x="7228" y="25232"/>
                </a:cubicBezTo>
                <a:close/>
                <a:moveTo>
                  <a:pt x="17146" y="25802"/>
                </a:moveTo>
                <a:cubicBezTo>
                  <a:pt x="17137" y="27707"/>
                  <a:pt x="16198" y="28661"/>
                  <a:pt x="14329" y="28661"/>
                </a:cubicBezTo>
                <a:cubicBezTo>
                  <a:pt x="12694" y="28661"/>
                  <a:pt x="11875" y="28196"/>
                  <a:pt x="11875" y="27263"/>
                </a:cubicBezTo>
                <a:lnTo>
                  <a:pt x="11875" y="21167"/>
                </a:lnTo>
                <a:lnTo>
                  <a:pt x="13420" y="21167"/>
                </a:lnTo>
                <a:lnTo>
                  <a:pt x="13420" y="23336"/>
                </a:lnTo>
                <a:cubicBezTo>
                  <a:pt x="13609" y="23225"/>
                  <a:pt x="13828" y="23141"/>
                  <a:pt x="14071" y="23084"/>
                </a:cubicBezTo>
                <a:cubicBezTo>
                  <a:pt x="14314" y="23027"/>
                  <a:pt x="14533" y="23000"/>
                  <a:pt x="14722" y="23000"/>
                </a:cubicBezTo>
                <a:cubicBezTo>
                  <a:pt x="15505" y="23000"/>
                  <a:pt x="16105" y="23240"/>
                  <a:pt x="16522" y="23717"/>
                </a:cubicBezTo>
                <a:cubicBezTo>
                  <a:pt x="16939" y="24197"/>
                  <a:pt x="17146" y="24893"/>
                  <a:pt x="17146" y="25802"/>
                </a:cubicBezTo>
                <a:close/>
                <a:moveTo>
                  <a:pt x="15568" y="25898"/>
                </a:moveTo>
                <a:cubicBezTo>
                  <a:pt x="15568" y="24803"/>
                  <a:pt x="15160" y="24257"/>
                  <a:pt x="14341" y="24257"/>
                </a:cubicBezTo>
                <a:cubicBezTo>
                  <a:pt x="14194" y="24257"/>
                  <a:pt x="14035" y="24275"/>
                  <a:pt x="13864" y="24314"/>
                </a:cubicBezTo>
                <a:cubicBezTo>
                  <a:pt x="13693" y="24353"/>
                  <a:pt x="13546" y="24410"/>
                  <a:pt x="13420" y="24479"/>
                </a:cubicBezTo>
                <a:lnTo>
                  <a:pt x="13420" y="26852"/>
                </a:lnTo>
                <a:cubicBezTo>
                  <a:pt x="13420" y="27182"/>
                  <a:pt x="13717" y="27347"/>
                  <a:pt x="14308" y="27347"/>
                </a:cubicBezTo>
                <a:cubicBezTo>
                  <a:pt x="15148" y="27347"/>
                  <a:pt x="15568" y="26864"/>
                  <a:pt x="15568" y="25898"/>
                </a:cubicBezTo>
                <a:close/>
                <a:moveTo>
                  <a:pt x="23083" y="26237"/>
                </a:moveTo>
                <a:lnTo>
                  <a:pt x="19546" y="26237"/>
                </a:lnTo>
                <a:cubicBezTo>
                  <a:pt x="19681" y="26978"/>
                  <a:pt x="20179" y="27347"/>
                  <a:pt x="21040" y="27347"/>
                </a:cubicBezTo>
                <a:cubicBezTo>
                  <a:pt x="21301" y="27347"/>
                  <a:pt x="21556" y="27311"/>
                  <a:pt x="21808" y="27236"/>
                </a:cubicBezTo>
                <a:cubicBezTo>
                  <a:pt x="22057" y="27161"/>
                  <a:pt x="22324" y="27065"/>
                  <a:pt x="22606" y="26945"/>
                </a:cubicBezTo>
                <a:lnTo>
                  <a:pt x="22606" y="28301"/>
                </a:lnTo>
                <a:cubicBezTo>
                  <a:pt x="22027" y="28541"/>
                  <a:pt x="21379" y="28661"/>
                  <a:pt x="20659" y="28661"/>
                </a:cubicBezTo>
                <a:cubicBezTo>
                  <a:pt x="20116" y="28661"/>
                  <a:pt x="19639" y="28550"/>
                  <a:pt x="19231" y="28328"/>
                </a:cubicBezTo>
                <a:cubicBezTo>
                  <a:pt x="18820" y="28106"/>
                  <a:pt x="18502" y="27785"/>
                  <a:pt x="18277" y="27368"/>
                </a:cubicBezTo>
                <a:cubicBezTo>
                  <a:pt x="18052" y="26951"/>
                  <a:pt x="17938" y="26462"/>
                  <a:pt x="17938" y="25898"/>
                </a:cubicBezTo>
                <a:cubicBezTo>
                  <a:pt x="17938" y="24965"/>
                  <a:pt x="18169" y="24245"/>
                  <a:pt x="18631" y="23732"/>
                </a:cubicBezTo>
                <a:cubicBezTo>
                  <a:pt x="19093" y="23222"/>
                  <a:pt x="19750" y="22967"/>
                  <a:pt x="20605" y="22967"/>
                </a:cubicBezTo>
                <a:cubicBezTo>
                  <a:pt x="22276" y="22967"/>
                  <a:pt x="23104" y="24056"/>
                  <a:pt x="23083" y="26237"/>
                </a:cubicBezTo>
                <a:close/>
                <a:moveTo>
                  <a:pt x="19537" y="25232"/>
                </a:moveTo>
                <a:lnTo>
                  <a:pt x="21514" y="25232"/>
                </a:lnTo>
                <a:cubicBezTo>
                  <a:pt x="21466" y="24851"/>
                  <a:pt x="21367" y="24578"/>
                  <a:pt x="21214" y="24416"/>
                </a:cubicBezTo>
                <a:cubicBezTo>
                  <a:pt x="21061" y="24254"/>
                  <a:pt x="20839" y="24173"/>
                  <a:pt x="20542" y="24173"/>
                </a:cubicBezTo>
                <a:cubicBezTo>
                  <a:pt x="19978" y="24173"/>
                  <a:pt x="19642" y="24527"/>
                  <a:pt x="19537" y="25232"/>
                </a:cubicBezTo>
                <a:close/>
                <a:moveTo>
                  <a:pt x="26956" y="23000"/>
                </a:moveTo>
                <a:cubicBezTo>
                  <a:pt x="27712" y="23000"/>
                  <a:pt x="28282" y="23147"/>
                  <a:pt x="28663" y="23444"/>
                </a:cubicBezTo>
                <a:cubicBezTo>
                  <a:pt x="29044" y="23741"/>
                  <a:pt x="29233" y="24227"/>
                  <a:pt x="29233" y="24905"/>
                </a:cubicBezTo>
                <a:lnTo>
                  <a:pt x="29233" y="28502"/>
                </a:lnTo>
                <a:lnTo>
                  <a:pt x="27655" y="28502"/>
                </a:lnTo>
                <a:lnTo>
                  <a:pt x="27655" y="25220"/>
                </a:lnTo>
                <a:cubicBezTo>
                  <a:pt x="27655" y="24605"/>
                  <a:pt x="27310" y="24299"/>
                  <a:pt x="26617" y="24299"/>
                </a:cubicBezTo>
                <a:cubicBezTo>
                  <a:pt x="26464" y="24299"/>
                  <a:pt x="26305" y="24317"/>
                  <a:pt x="26143" y="24353"/>
                </a:cubicBezTo>
                <a:cubicBezTo>
                  <a:pt x="25978" y="24389"/>
                  <a:pt x="25852" y="24431"/>
                  <a:pt x="25759" y="24479"/>
                </a:cubicBezTo>
                <a:lnTo>
                  <a:pt x="25759" y="28502"/>
                </a:lnTo>
                <a:lnTo>
                  <a:pt x="24184" y="28502"/>
                </a:lnTo>
                <a:lnTo>
                  <a:pt x="24184" y="23603"/>
                </a:lnTo>
                <a:cubicBezTo>
                  <a:pt x="24457" y="23456"/>
                  <a:pt x="24877" y="23318"/>
                  <a:pt x="25444" y="23189"/>
                </a:cubicBezTo>
                <a:cubicBezTo>
                  <a:pt x="26008" y="23063"/>
                  <a:pt x="26512" y="23000"/>
                  <a:pt x="26956" y="23000"/>
                </a:cubicBezTo>
                <a:close/>
                <a:moveTo>
                  <a:pt x="4254" y="13791"/>
                </a:moveTo>
                <a:lnTo>
                  <a:pt x="1914" y="16659"/>
                </a:lnTo>
                <a:lnTo>
                  <a:pt x="4254" y="16659"/>
                </a:lnTo>
                <a:lnTo>
                  <a:pt x="4254" y="17919"/>
                </a:lnTo>
                <a:lnTo>
                  <a:pt x="0" y="17919"/>
                </a:lnTo>
                <a:lnTo>
                  <a:pt x="0" y="16671"/>
                </a:lnTo>
                <a:lnTo>
                  <a:pt x="2592" y="13749"/>
                </a:lnTo>
                <a:lnTo>
                  <a:pt x="63" y="13749"/>
                </a:lnTo>
                <a:lnTo>
                  <a:pt x="63" y="12564"/>
                </a:lnTo>
                <a:lnTo>
                  <a:pt x="4254" y="12564"/>
                </a:lnTo>
                <a:lnTo>
                  <a:pt x="4254" y="13791"/>
                </a:lnTo>
                <a:close/>
                <a:moveTo>
                  <a:pt x="5430" y="15876"/>
                </a:moveTo>
                <a:lnTo>
                  <a:pt x="5430" y="12564"/>
                </a:lnTo>
                <a:lnTo>
                  <a:pt x="7005" y="12564"/>
                </a:lnTo>
                <a:lnTo>
                  <a:pt x="7005" y="15750"/>
                </a:lnTo>
                <a:cubicBezTo>
                  <a:pt x="7005" y="16089"/>
                  <a:pt x="7080" y="16341"/>
                  <a:pt x="7233" y="16506"/>
                </a:cubicBezTo>
                <a:cubicBezTo>
                  <a:pt x="7386" y="16671"/>
                  <a:pt x="7626" y="16755"/>
                  <a:pt x="7959" y="16755"/>
                </a:cubicBezTo>
                <a:cubicBezTo>
                  <a:pt x="8292" y="16755"/>
                  <a:pt x="8532" y="16671"/>
                  <a:pt x="8685" y="16506"/>
                </a:cubicBezTo>
                <a:cubicBezTo>
                  <a:pt x="8835" y="16341"/>
                  <a:pt x="8910" y="16089"/>
                  <a:pt x="8910" y="15750"/>
                </a:cubicBezTo>
                <a:lnTo>
                  <a:pt x="8910" y="12564"/>
                </a:lnTo>
                <a:lnTo>
                  <a:pt x="10392" y="12564"/>
                </a:lnTo>
                <a:lnTo>
                  <a:pt x="10392" y="15876"/>
                </a:lnTo>
                <a:cubicBezTo>
                  <a:pt x="10392" y="16617"/>
                  <a:pt x="10179" y="17169"/>
                  <a:pt x="9753" y="17532"/>
                </a:cubicBezTo>
                <a:cubicBezTo>
                  <a:pt x="9327" y="17895"/>
                  <a:pt x="8724" y="18078"/>
                  <a:pt x="7947" y="18078"/>
                </a:cubicBezTo>
                <a:cubicBezTo>
                  <a:pt x="7164" y="18078"/>
                  <a:pt x="6549" y="17895"/>
                  <a:pt x="6102" y="17526"/>
                </a:cubicBezTo>
                <a:cubicBezTo>
                  <a:pt x="5655" y="17160"/>
                  <a:pt x="5430" y="16611"/>
                  <a:pt x="5430" y="15876"/>
                </a:cubicBezTo>
                <a:close/>
                <a:moveTo>
                  <a:pt x="20088" y="14322"/>
                </a:moveTo>
                <a:lnTo>
                  <a:pt x="20088" y="17919"/>
                </a:lnTo>
                <a:lnTo>
                  <a:pt x="18510" y="17919"/>
                </a:lnTo>
                <a:lnTo>
                  <a:pt x="18510" y="14637"/>
                </a:lnTo>
                <a:cubicBezTo>
                  <a:pt x="18510" y="14022"/>
                  <a:pt x="18165" y="13716"/>
                  <a:pt x="17472" y="13716"/>
                </a:cubicBezTo>
                <a:cubicBezTo>
                  <a:pt x="17184" y="13716"/>
                  <a:pt x="16941" y="13782"/>
                  <a:pt x="16743" y="13917"/>
                </a:cubicBezTo>
                <a:cubicBezTo>
                  <a:pt x="16758" y="14088"/>
                  <a:pt x="16764" y="14223"/>
                  <a:pt x="16764" y="14322"/>
                </a:cubicBezTo>
                <a:lnTo>
                  <a:pt x="16764" y="17919"/>
                </a:lnTo>
                <a:lnTo>
                  <a:pt x="15186" y="17919"/>
                </a:lnTo>
                <a:lnTo>
                  <a:pt x="15186" y="14637"/>
                </a:lnTo>
                <a:cubicBezTo>
                  <a:pt x="15186" y="14022"/>
                  <a:pt x="14841" y="13716"/>
                  <a:pt x="14151" y="13716"/>
                </a:cubicBezTo>
                <a:cubicBezTo>
                  <a:pt x="13866" y="13716"/>
                  <a:pt x="13605" y="13776"/>
                  <a:pt x="13365" y="13896"/>
                </a:cubicBezTo>
                <a:lnTo>
                  <a:pt x="13365" y="17919"/>
                </a:lnTo>
                <a:lnTo>
                  <a:pt x="11790" y="17919"/>
                </a:lnTo>
                <a:lnTo>
                  <a:pt x="11790" y="13020"/>
                </a:lnTo>
                <a:cubicBezTo>
                  <a:pt x="12063" y="12873"/>
                  <a:pt x="12483" y="12735"/>
                  <a:pt x="13050" y="12606"/>
                </a:cubicBezTo>
                <a:cubicBezTo>
                  <a:pt x="13614" y="12480"/>
                  <a:pt x="14118" y="12417"/>
                  <a:pt x="14562" y="12417"/>
                </a:cubicBezTo>
                <a:cubicBezTo>
                  <a:pt x="15273" y="12417"/>
                  <a:pt x="15801" y="12543"/>
                  <a:pt x="16140" y="12798"/>
                </a:cubicBezTo>
                <a:cubicBezTo>
                  <a:pt x="16413" y="12678"/>
                  <a:pt x="16704" y="12585"/>
                  <a:pt x="17013" y="12516"/>
                </a:cubicBezTo>
                <a:cubicBezTo>
                  <a:pt x="17319" y="12450"/>
                  <a:pt x="17610" y="12417"/>
                  <a:pt x="17886" y="12417"/>
                </a:cubicBezTo>
                <a:cubicBezTo>
                  <a:pt x="18633" y="12417"/>
                  <a:pt x="19188" y="12564"/>
                  <a:pt x="19548" y="12855"/>
                </a:cubicBezTo>
                <a:cubicBezTo>
                  <a:pt x="19908" y="13146"/>
                  <a:pt x="20088" y="13635"/>
                  <a:pt x="20088" y="14322"/>
                </a:cubicBezTo>
                <a:close/>
                <a:moveTo>
                  <a:pt x="4422" y="4551"/>
                </a:moveTo>
                <a:lnTo>
                  <a:pt x="3522" y="1884"/>
                </a:lnTo>
                <a:lnTo>
                  <a:pt x="2634" y="4551"/>
                </a:lnTo>
                <a:lnTo>
                  <a:pt x="4422" y="4551"/>
                </a:lnTo>
                <a:close/>
                <a:moveTo>
                  <a:pt x="7959" y="5292"/>
                </a:moveTo>
                <a:lnTo>
                  <a:pt x="7959" y="1980"/>
                </a:lnTo>
                <a:lnTo>
                  <a:pt x="9534" y="1980"/>
                </a:lnTo>
                <a:lnTo>
                  <a:pt x="9534" y="5166"/>
                </a:lnTo>
                <a:cubicBezTo>
                  <a:pt x="9534" y="5505"/>
                  <a:pt x="9609" y="5757"/>
                  <a:pt x="9762" y="5922"/>
                </a:cubicBezTo>
                <a:cubicBezTo>
                  <a:pt x="9915" y="6087"/>
                  <a:pt x="10155" y="6171"/>
                  <a:pt x="10488" y="6171"/>
                </a:cubicBezTo>
                <a:cubicBezTo>
                  <a:pt x="10821" y="6171"/>
                  <a:pt x="11061" y="6087"/>
                  <a:pt x="11214" y="5922"/>
                </a:cubicBezTo>
                <a:cubicBezTo>
                  <a:pt x="11364" y="5757"/>
                  <a:pt x="11439" y="5505"/>
                  <a:pt x="11439" y="5166"/>
                </a:cubicBezTo>
                <a:lnTo>
                  <a:pt x="11439" y="1980"/>
                </a:lnTo>
                <a:lnTo>
                  <a:pt x="12921" y="1980"/>
                </a:lnTo>
                <a:lnTo>
                  <a:pt x="12921" y="5292"/>
                </a:lnTo>
                <a:cubicBezTo>
                  <a:pt x="12921" y="6033"/>
                  <a:pt x="12708" y="6585"/>
                  <a:pt x="12282" y="6948"/>
                </a:cubicBezTo>
                <a:cubicBezTo>
                  <a:pt x="11856" y="7311"/>
                  <a:pt x="11253" y="7494"/>
                  <a:pt x="10476" y="7494"/>
                </a:cubicBezTo>
                <a:cubicBezTo>
                  <a:pt x="9693" y="7494"/>
                  <a:pt x="9078" y="7311"/>
                  <a:pt x="8631" y="6942"/>
                </a:cubicBezTo>
                <a:cubicBezTo>
                  <a:pt x="8184" y="6576"/>
                  <a:pt x="7959" y="6027"/>
                  <a:pt x="7959" y="5292"/>
                </a:cubicBezTo>
                <a:close/>
                <a:moveTo>
                  <a:pt x="14169" y="7101"/>
                </a:moveTo>
                <a:lnTo>
                  <a:pt x="14169" y="5715"/>
                </a:lnTo>
                <a:cubicBezTo>
                  <a:pt x="14742" y="6144"/>
                  <a:pt x="15342" y="6360"/>
                  <a:pt x="15969" y="6360"/>
                </a:cubicBezTo>
                <a:cubicBezTo>
                  <a:pt x="16209" y="6360"/>
                  <a:pt x="16383" y="6318"/>
                  <a:pt x="16494" y="6237"/>
                </a:cubicBezTo>
                <a:cubicBezTo>
                  <a:pt x="16602" y="6156"/>
                  <a:pt x="16656" y="6048"/>
                  <a:pt x="16656" y="5907"/>
                </a:cubicBezTo>
                <a:cubicBezTo>
                  <a:pt x="16656" y="5745"/>
                  <a:pt x="16569" y="5625"/>
                  <a:pt x="16392" y="5547"/>
                </a:cubicBezTo>
                <a:cubicBezTo>
                  <a:pt x="16215" y="5469"/>
                  <a:pt x="15933" y="5385"/>
                  <a:pt x="15546" y="5292"/>
                </a:cubicBezTo>
                <a:cubicBezTo>
                  <a:pt x="15135" y="5208"/>
                  <a:pt x="14799" y="5040"/>
                  <a:pt x="14535" y="4785"/>
                </a:cubicBezTo>
                <a:cubicBezTo>
                  <a:pt x="14271" y="4530"/>
                  <a:pt x="14139" y="4161"/>
                  <a:pt x="14139" y="3672"/>
                </a:cubicBezTo>
                <a:cubicBezTo>
                  <a:pt x="14139" y="3255"/>
                  <a:pt x="14244" y="2913"/>
                  <a:pt x="14457" y="2646"/>
                </a:cubicBezTo>
                <a:cubicBezTo>
                  <a:pt x="14670" y="2379"/>
                  <a:pt x="14937" y="2181"/>
                  <a:pt x="15258" y="2058"/>
                </a:cubicBezTo>
                <a:cubicBezTo>
                  <a:pt x="15579" y="1935"/>
                  <a:pt x="15909" y="1875"/>
                  <a:pt x="16254" y="1875"/>
                </a:cubicBezTo>
                <a:cubicBezTo>
                  <a:pt x="16677" y="1875"/>
                  <a:pt x="17022" y="1911"/>
                  <a:pt x="17289" y="1986"/>
                </a:cubicBezTo>
                <a:cubicBezTo>
                  <a:pt x="17553" y="2061"/>
                  <a:pt x="17811" y="2175"/>
                  <a:pt x="18066" y="2328"/>
                </a:cubicBezTo>
                <a:lnTo>
                  <a:pt x="18066" y="3567"/>
                </a:lnTo>
                <a:cubicBezTo>
                  <a:pt x="17706" y="3369"/>
                  <a:pt x="17427" y="3228"/>
                  <a:pt x="17229" y="3144"/>
                </a:cubicBezTo>
                <a:cubicBezTo>
                  <a:pt x="17031" y="3060"/>
                  <a:pt x="16803" y="3018"/>
                  <a:pt x="16542" y="3018"/>
                </a:cubicBezTo>
                <a:cubicBezTo>
                  <a:pt x="16281" y="3018"/>
                  <a:pt x="16086" y="3057"/>
                  <a:pt x="15960" y="3138"/>
                </a:cubicBezTo>
                <a:cubicBezTo>
                  <a:pt x="15831" y="3219"/>
                  <a:pt x="15768" y="3336"/>
                  <a:pt x="15768" y="3483"/>
                </a:cubicBezTo>
                <a:cubicBezTo>
                  <a:pt x="15768" y="3660"/>
                  <a:pt x="15840" y="3786"/>
                  <a:pt x="15981" y="3867"/>
                </a:cubicBezTo>
                <a:cubicBezTo>
                  <a:pt x="16122" y="3948"/>
                  <a:pt x="16347" y="4032"/>
                  <a:pt x="16656" y="4119"/>
                </a:cubicBezTo>
                <a:cubicBezTo>
                  <a:pt x="17010" y="4209"/>
                  <a:pt x="17289" y="4299"/>
                  <a:pt x="17493" y="4386"/>
                </a:cubicBezTo>
                <a:cubicBezTo>
                  <a:pt x="17697" y="4476"/>
                  <a:pt x="17880" y="4629"/>
                  <a:pt x="18045" y="4842"/>
                </a:cubicBezTo>
                <a:cubicBezTo>
                  <a:pt x="18207" y="5058"/>
                  <a:pt x="18288" y="5361"/>
                  <a:pt x="18288" y="5748"/>
                </a:cubicBezTo>
                <a:cubicBezTo>
                  <a:pt x="18273" y="6354"/>
                  <a:pt x="18045" y="6795"/>
                  <a:pt x="17601" y="7074"/>
                </a:cubicBezTo>
                <a:cubicBezTo>
                  <a:pt x="17154" y="7353"/>
                  <a:pt x="16590" y="7494"/>
                  <a:pt x="15906" y="7494"/>
                </a:cubicBezTo>
                <a:cubicBezTo>
                  <a:pt x="15567" y="7494"/>
                  <a:pt x="15273" y="7461"/>
                  <a:pt x="15018" y="7395"/>
                </a:cubicBezTo>
                <a:cubicBezTo>
                  <a:pt x="14763" y="7326"/>
                  <a:pt x="14481" y="7230"/>
                  <a:pt x="14169" y="7101"/>
                </a:cubicBezTo>
                <a:close/>
                <a:moveTo>
                  <a:pt x="22392" y="276"/>
                </a:moveTo>
                <a:lnTo>
                  <a:pt x="24108" y="276"/>
                </a:lnTo>
                <a:lnTo>
                  <a:pt x="24108" y="5991"/>
                </a:lnTo>
                <a:lnTo>
                  <a:pt x="27177" y="5991"/>
                </a:lnTo>
                <a:lnTo>
                  <a:pt x="27177" y="7335"/>
                </a:lnTo>
                <a:lnTo>
                  <a:pt x="22392" y="7335"/>
                </a:lnTo>
                <a:lnTo>
                  <a:pt x="22392" y="276"/>
                </a:lnTo>
                <a:close/>
                <a:moveTo>
                  <a:pt x="28215" y="33"/>
                </a:moveTo>
                <a:lnTo>
                  <a:pt x="29844" y="33"/>
                </a:lnTo>
                <a:lnTo>
                  <a:pt x="29844" y="1251"/>
                </a:lnTo>
                <a:lnTo>
                  <a:pt x="28215" y="1251"/>
                </a:lnTo>
                <a:lnTo>
                  <a:pt x="28215" y="33"/>
                </a:lnTo>
                <a:close/>
                <a:moveTo>
                  <a:pt x="28245" y="2055"/>
                </a:moveTo>
                <a:lnTo>
                  <a:pt x="29823" y="2055"/>
                </a:lnTo>
                <a:lnTo>
                  <a:pt x="29835" y="7335"/>
                </a:lnTo>
                <a:lnTo>
                  <a:pt x="28245" y="7335"/>
                </a:lnTo>
                <a:lnTo>
                  <a:pt x="28245" y="2055"/>
                </a:lnTo>
                <a:close/>
                <a:moveTo>
                  <a:pt x="36090" y="5070"/>
                </a:moveTo>
                <a:lnTo>
                  <a:pt x="32553" y="5070"/>
                </a:lnTo>
                <a:cubicBezTo>
                  <a:pt x="32688" y="5811"/>
                  <a:pt x="33186" y="6180"/>
                  <a:pt x="34047" y="6180"/>
                </a:cubicBezTo>
                <a:cubicBezTo>
                  <a:pt x="34308" y="6180"/>
                  <a:pt x="34563" y="6144"/>
                  <a:pt x="34815" y="6069"/>
                </a:cubicBezTo>
                <a:cubicBezTo>
                  <a:pt x="35064" y="5994"/>
                  <a:pt x="35331" y="5898"/>
                  <a:pt x="35613" y="5778"/>
                </a:cubicBezTo>
                <a:lnTo>
                  <a:pt x="35613" y="7134"/>
                </a:lnTo>
                <a:cubicBezTo>
                  <a:pt x="35034" y="7374"/>
                  <a:pt x="34386" y="7494"/>
                  <a:pt x="33666" y="7494"/>
                </a:cubicBezTo>
                <a:cubicBezTo>
                  <a:pt x="33123" y="7494"/>
                  <a:pt x="32646" y="7383"/>
                  <a:pt x="32238" y="7161"/>
                </a:cubicBezTo>
                <a:cubicBezTo>
                  <a:pt x="31827" y="6939"/>
                  <a:pt x="31509" y="6618"/>
                  <a:pt x="31284" y="6201"/>
                </a:cubicBezTo>
                <a:cubicBezTo>
                  <a:pt x="31059" y="5784"/>
                  <a:pt x="30945" y="5295"/>
                  <a:pt x="30945" y="4731"/>
                </a:cubicBezTo>
                <a:cubicBezTo>
                  <a:pt x="30945" y="3798"/>
                  <a:pt x="31176" y="3078"/>
                  <a:pt x="31638" y="2565"/>
                </a:cubicBezTo>
                <a:cubicBezTo>
                  <a:pt x="32100" y="2055"/>
                  <a:pt x="32757" y="1800"/>
                  <a:pt x="33612" y="1800"/>
                </a:cubicBezTo>
                <a:cubicBezTo>
                  <a:pt x="35283" y="1800"/>
                  <a:pt x="36111" y="2889"/>
                  <a:pt x="36090" y="5070"/>
                </a:cubicBezTo>
                <a:close/>
                <a:moveTo>
                  <a:pt x="32544" y="4065"/>
                </a:moveTo>
                <a:lnTo>
                  <a:pt x="34521" y="4065"/>
                </a:lnTo>
                <a:cubicBezTo>
                  <a:pt x="34473" y="3684"/>
                  <a:pt x="34374" y="3411"/>
                  <a:pt x="34221" y="3249"/>
                </a:cubicBezTo>
                <a:cubicBezTo>
                  <a:pt x="34068" y="3087"/>
                  <a:pt x="33846" y="3006"/>
                  <a:pt x="33549" y="3006"/>
                </a:cubicBezTo>
                <a:cubicBezTo>
                  <a:pt x="32985" y="3006"/>
                  <a:pt x="32649" y="3360"/>
                  <a:pt x="32544" y="4065"/>
                </a:cubicBezTo>
                <a:close/>
                <a:moveTo>
                  <a:pt x="42462" y="4635"/>
                </a:moveTo>
                <a:cubicBezTo>
                  <a:pt x="42453" y="6540"/>
                  <a:pt x="41514" y="7494"/>
                  <a:pt x="39645" y="7494"/>
                </a:cubicBezTo>
                <a:cubicBezTo>
                  <a:pt x="38010" y="7494"/>
                  <a:pt x="37191" y="7029"/>
                  <a:pt x="37191" y="6096"/>
                </a:cubicBezTo>
                <a:lnTo>
                  <a:pt x="37191" y="0"/>
                </a:lnTo>
                <a:lnTo>
                  <a:pt x="38736" y="0"/>
                </a:lnTo>
                <a:lnTo>
                  <a:pt x="38736" y="2169"/>
                </a:lnTo>
                <a:cubicBezTo>
                  <a:pt x="38925" y="2058"/>
                  <a:pt x="39144" y="1974"/>
                  <a:pt x="39387" y="1917"/>
                </a:cubicBezTo>
                <a:cubicBezTo>
                  <a:pt x="39630" y="1860"/>
                  <a:pt x="39849" y="1833"/>
                  <a:pt x="40038" y="1833"/>
                </a:cubicBezTo>
                <a:cubicBezTo>
                  <a:pt x="40821" y="1833"/>
                  <a:pt x="41421" y="2073"/>
                  <a:pt x="41838" y="2550"/>
                </a:cubicBezTo>
                <a:cubicBezTo>
                  <a:pt x="42255" y="3030"/>
                  <a:pt x="42462" y="3726"/>
                  <a:pt x="42462" y="4635"/>
                </a:cubicBezTo>
                <a:close/>
                <a:moveTo>
                  <a:pt x="40884" y="4731"/>
                </a:moveTo>
                <a:cubicBezTo>
                  <a:pt x="40884" y="3636"/>
                  <a:pt x="40476" y="3090"/>
                  <a:pt x="39657" y="3090"/>
                </a:cubicBezTo>
                <a:cubicBezTo>
                  <a:pt x="39510" y="3090"/>
                  <a:pt x="39351" y="3108"/>
                  <a:pt x="39180" y="3147"/>
                </a:cubicBezTo>
                <a:cubicBezTo>
                  <a:pt x="39009" y="3186"/>
                  <a:pt x="38862" y="3243"/>
                  <a:pt x="38736" y="3312"/>
                </a:cubicBezTo>
                <a:lnTo>
                  <a:pt x="38736" y="5685"/>
                </a:lnTo>
                <a:cubicBezTo>
                  <a:pt x="38736" y="6015"/>
                  <a:pt x="39033" y="6180"/>
                  <a:pt x="39624" y="6180"/>
                </a:cubicBezTo>
                <a:cubicBezTo>
                  <a:pt x="40464" y="6180"/>
                  <a:pt x="40884" y="5697"/>
                  <a:pt x="40884" y="4731"/>
                </a:cubicBezTo>
                <a:close/>
                <a:moveTo>
                  <a:pt x="48399" y="5070"/>
                </a:moveTo>
                <a:lnTo>
                  <a:pt x="44862" y="5070"/>
                </a:lnTo>
                <a:cubicBezTo>
                  <a:pt x="44997" y="5811"/>
                  <a:pt x="45495" y="6180"/>
                  <a:pt x="46356" y="6180"/>
                </a:cubicBezTo>
                <a:cubicBezTo>
                  <a:pt x="46617" y="6180"/>
                  <a:pt x="46872" y="6144"/>
                  <a:pt x="47124" y="6069"/>
                </a:cubicBezTo>
                <a:cubicBezTo>
                  <a:pt x="47373" y="5994"/>
                  <a:pt x="47640" y="5898"/>
                  <a:pt x="47922" y="5778"/>
                </a:cubicBezTo>
                <a:lnTo>
                  <a:pt x="47922" y="7134"/>
                </a:lnTo>
                <a:cubicBezTo>
                  <a:pt x="47343" y="7374"/>
                  <a:pt x="46695" y="7494"/>
                  <a:pt x="45975" y="7494"/>
                </a:cubicBezTo>
                <a:cubicBezTo>
                  <a:pt x="45432" y="7494"/>
                  <a:pt x="44955" y="7383"/>
                  <a:pt x="44547" y="7161"/>
                </a:cubicBezTo>
                <a:cubicBezTo>
                  <a:pt x="44136" y="6939"/>
                  <a:pt x="43818" y="6618"/>
                  <a:pt x="43593" y="6201"/>
                </a:cubicBezTo>
                <a:cubicBezTo>
                  <a:pt x="43368" y="5784"/>
                  <a:pt x="43254" y="5295"/>
                  <a:pt x="43254" y="4731"/>
                </a:cubicBezTo>
                <a:cubicBezTo>
                  <a:pt x="43254" y="3798"/>
                  <a:pt x="43485" y="3078"/>
                  <a:pt x="43947" y="2565"/>
                </a:cubicBezTo>
                <a:cubicBezTo>
                  <a:pt x="44409" y="2055"/>
                  <a:pt x="45066" y="1800"/>
                  <a:pt x="45921" y="1800"/>
                </a:cubicBezTo>
                <a:cubicBezTo>
                  <a:pt x="47592" y="1800"/>
                  <a:pt x="48420" y="2889"/>
                  <a:pt x="48399" y="5070"/>
                </a:cubicBezTo>
                <a:close/>
                <a:moveTo>
                  <a:pt x="44853" y="4065"/>
                </a:moveTo>
                <a:lnTo>
                  <a:pt x="46830" y="4065"/>
                </a:lnTo>
                <a:cubicBezTo>
                  <a:pt x="46782" y="3684"/>
                  <a:pt x="46683" y="3411"/>
                  <a:pt x="46530" y="3249"/>
                </a:cubicBezTo>
                <a:cubicBezTo>
                  <a:pt x="46377" y="3087"/>
                  <a:pt x="46155" y="3006"/>
                  <a:pt x="45858" y="3006"/>
                </a:cubicBezTo>
                <a:cubicBezTo>
                  <a:pt x="45294" y="3006"/>
                  <a:pt x="44958" y="3360"/>
                  <a:pt x="44853" y="406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3" name="JUH Logo">
            <a:extLst>
              <a:ext uri="{FF2B5EF4-FFF2-40B4-BE49-F238E27FC236}">
                <a16:creationId xmlns:a16="http://schemas.microsoft.com/office/drawing/2014/main" xmlns="" id="{3C19FFD8-B818-4044-8210-E2F3996039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4430585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2" pos="14720">
          <p15:clr>
            <a:srgbClr val="FBAE40"/>
          </p15:clr>
        </p15:guide>
        <p15:guide id="3" pos="6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JUH">
    <p:bg>
      <p:bgRef idx="1001">
        <a:schemeClr val="bg1"/>
      </p:bgRef>
    </p:bg>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xmlns="" id="{76D934B8-2682-4539-98EA-153218967CA3}"/>
              </a:ext>
            </a:extLst>
          </p:cNvPr>
          <p:cNvGrpSpPr>
            <a:grpSpLocks noChangeAspect="1"/>
          </p:cNvGrpSpPr>
          <p:nvPr userDrawn="1"/>
        </p:nvGrpSpPr>
        <p:grpSpPr>
          <a:xfrm>
            <a:off x="-3852001" y="-792001"/>
            <a:ext cx="32112001" cy="7776002"/>
            <a:chOff x="-1650972" y="-253680"/>
            <a:chExt cx="15627840" cy="3784320"/>
          </a:xfrm>
        </p:grpSpPr>
        <p:sp>
          <p:nvSpPr>
            <p:cNvPr id="12" name="Hilfslinien">
              <a:extLst>
                <a:ext uri="{FF2B5EF4-FFF2-40B4-BE49-F238E27FC236}">
                  <a16:creationId xmlns:a16="http://schemas.microsoft.com/office/drawing/2014/main" xmlns="" id="{FC579F6D-11E4-4885-8F33-0E851824E896}"/>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3" name="Zurücksetzen">
              <a:extLst>
                <a:ext uri="{FF2B5EF4-FFF2-40B4-BE49-F238E27FC236}">
                  <a16:creationId xmlns:a16="http://schemas.microsoft.com/office/drawing/2014/main" xmlns="" id="{39019F36-3F83-4D6F-811E-67209E268C06}"/>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4" name="Layoutwechsel">
              <a:extLst>
                <a:ext uri="{FF2B5EF4-FFF2-40B4-BE49-F238E27FC236}">
                  <a16:creationId xmlns:a16="http://schemas.microsoft.com/office/drawing/2014/main" xmlns="" id="{6FB1DA58-3279-426A-8B4B-208DFF9D45E8}"/>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xmlns="" id="{6A5AAE1E-A7EF-484C-93E8-AC02A6C20ED0}"/>
                </a:ext>
              </a:extLst>
            </p:cNvPr>
            <p:cNvGrpSpPr/>
            <p:nvPr userDrawn="1"/>
          </p:nvGrpSpPr>
          <p:grpSpPr>
            <a:xfrm>
              <a:off x="-1650972" y="2032315"/>
              <a:ext cx="1752000" cy="1498325"/>
              <a:chOff x="-1650972" y="2032315"/>
              <a:chExt cx="1752000" cy="1498325"/>
            </a:xfrm>
          </p:grpSpPr>
          <p:sp>
            <p:nvSpPr>
              <p:cNvPr id="16" name="Text // Listenebene erhöhen">
                <a:extLst>
                  <a:ext uri="{FF2B5EF4-FFF2-40B4-BE49-F238E27FC236}">
                    <a16:creationId xmlns:a16="http://schemas.microsoft.com/office/drawing/2014/main" xmlns="" id="{0E312D88-089B-47AA-82C9-995D1DD1EEE8}"/>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7" name="Text // Listenebene verringern">
                <a:extLst>
                  <a:ext uri="{FF2B5EF4-FFF2-40B4-BE49-F238E27FC236}">
                    <a16:creationId xmlns:a16="http://schemas.microsoft.com/office/drawing/2014/main" xmlns="" id="{86567421-3D92-4648-8D2D-25C85AB17AC4}"/>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8" name="Listenebenen">
                <a:extLst>
                  <a:ext uri="{FF2B5EF4-FFF2-40B4-BE49-F238E27FC236}">
                    <a16:creationId xmlns:a16="http://schemas.microsoft.com/office/drawing/2014/main" xmlns="" id="{87BB571F-9641-4E94-940B-D266E1C7260A}"/>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9" name="Bild // Listenebene verringern">
                <a:extLst>
                  <a:ext uri="{FF2B5EF4-FFF2-40B4-BE49-F238E27FC236}">
                    <a16:creationId xmlns:a16="http://schemas.microsoft.com/office/drawing/2014/main" xmlns="" id="{FF9CBFBD-C9B9-47E7-B4F5-86C93F0FB4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0" name="Bild // Listenebene erhöhen">
                <a:extLst>
                  <a:ext uri="{FF2B5EF4-FFF2-40B4-BE49-F238E27FC236}">
                    <a16:creationId xmlns:a16="http://schemas.microsoft.com/office/drawing/2014/main" xmlns="" id="{11C4F173-C036-4E7B-BB47-2BDD8A6C9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xmlns=""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1" name="Aus Liebe zum Leben">
            <a:extLst>
              <a:ext uri="{FF2B5EF4-FFF2-40B4-BE49-F238E27FC236}">
                <a16:creationId xmlns:a16="http://schemas.microsoft.com/office/drawing/2014/main" xmlns="" id="{FE29ED0E-297B-434B-BF81-F3900BF036D4}"/>
              </a:ext>
            </a:extLst>
          </p:cNvPr>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8" name="Fläche">
            <a:extLst>
              <a:ext uri="{FF2B5EF4-FFF2-40B4-BE49-F238E27FC236}">
                <a16:creationId xmlns:a16="http://schemas.microsoft.com/office/drawing/2014/main" xmlns="" id="{63E9DF70-8BBB-4935-A4F3-681BD08DE8A2}"/>
              </a:ext>
            </a:extLst>
          </p:cNvPr>
          <p:cNvSpPr>
            <a:spLocks noChangeAspect="1"/>
          </p:cNvSpPr>
          <p:nvPr userDrawn="1"/>
        </p:nvSpPr>
        <p:spPr bwMode="auto">
          <a:xfrm>
            <a:off x="0" y="0"/>
            <a:ext cx="24382413" cy="12036425"/>
          </a:xfrm>
          <a:custGeom>
            <a:avLst/>
            <a:gdLst>
              <a:gd name="T0" fmla="*/ 53088 w 67733"/>
              <a:gd name="T1" fmla="*/ 27766 h 33442"/>
              <a:gd name="T2" fmla="*/ 49691 w 67733"/>
              <a:gd name="T3" fmla="*/ 30061 h 33442"/>
              <a:gd name="T4" fmla="*/ 46030 w 67733"/>
              <a:gd name="T5" fmla="*/ 26400 h 33442"/>
              <a:gd name="T6" fmla="*/ 46260 w 67733"/>
              <a:gd name="T7" fmla="*/ 25120 h 33442"/>
              <a:gd name="T8" fmla="*/ 0 w 67733"/>
              <a:gd name="T9" fmla="*/ 7192 h 33442"/>
              <a:gd name="T10" fmla="*/ 0 w 67733"/>
              <a:gd name="T11" fmla="*/ 0 h 33442"/>
              <a:gd name="T12" fmla="*/ 67733 w 67733"/>
              <a:gd name="T13" fmla="*/ 0 h 33442"/>
              <a:gd name="T14" fmla="*/ 67733 w 67733"/>
              <a:gd name="T15" fmla="*/ 33442 h 33442"/>
              <a:gd name="T16" fmla="*/ 53088 w 67733"/>
              <a:gd name="T17" fmla="*/ 27766 h 3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33" h="33442">
                <a:moveTo>
                  <a:pt x="53088" y="27766"/>
                </a:moveTo>
                <a:cubicBezTo>
                  <a:pt x="52547" y="29111"/>
                  <a:pt x="51230" y="30061"/>
                  <a:pt x="49691" y="30061"/>
                </a:cubicBezTo>
                <a:cubicBezTo>
                  <a:pt x="47669" y="30061"/>
                  <a:pt x="46030" y="28422"/>
                  <a:pt x="46030" y="26400"/>
                </a:cubicBezTo>
                <a:cubicBezTo>
                  <a:pt x="46030" y="25949"/>
                  <a:pt x="46111" y="25518"/>
                  <a:pt x="46260" y="25120"/>
                </a:cubicBezTo>
                <a:lnTo>
                  <a:pt x="0" y="7192"/>
                </a:lnTo>
                <a:lnTo>
                  <a:pt x="0" y="0"/>
                </a:lnTo>
                <a:lnTo>
                  <a:pt x="67733" y="0"/>
                </a:lnTo>
                <a:lnTo>
                  <a:pt x="67733" y="33442"/>
                </a:lnTo>
                <a:lnTo>
                  <a:pt x="53088" y="27766"/>
                </a:lnTo>
                <a:close/>
              </a:path>
            </a:pathLst>
          </a:custGeom>
          <a:solidFill>
            <a:srgbClr val="EB0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 name="Superzeichen">
            <a:extLst>
              <a:ext uri="{FF2B5EF4-FFF2-40B4-BE49-F238E27FC236}">
                <a16:creationId xmlns:a16="http://schemas.microsoft.com/office/drawing/2014/main" xmlns="" id="{1FD856E5-A04B-4503-B8BA-710E36A08BEC}"/>
              </a:ext>
            </a:extLst>
          </p:cNvPr>
          <p:cNvSpPr>
            <a:spLocks noChangeAspect="1" noEditPoints="1"/>
          </p:cNvSpPr>
          <p:nvPr userDrawn="1"/>
        </p:nvSpPr>
        <p:spPr bwMode="auto">
          <a:xfrm>
            <a:off x="16822738" y="8435975"/>
            <a:ext cx="2130425" cy="2132013"/>
          </a:xfrm>
          <a:custGeom>
            <a:avLst/>
            <a:gdLst>
              <a:gd name="T0" fmla="*/ 2960 w 5919"/>
              <a:gd name="T1" fmla="*/ 2960 h 5920"/>
              <a:gd name="T2" fmla="*/ 0 w 5919"/>
              <a:gd name="T3" fmla="*/ 1808 h 5920"/>
              <a:gd name="T4" fmla="*/ 1115 w 5919"/>
              <a:gd name="T5" fmla="*/ 2960 h 5920"/>
              <a:gd name="T6" fmla="*/ 0 w 5919"/>
              <a:gd name="T7" fmla="*/ 4112 h 5920"/>
              <a:gd name="T8" fmla="*/ 2960 w 5919"/>
              <a:gd name="T9" fmla="*/ 2960 h 5920"/>
              <a:gd name="T10" fmla="*/ 2960 w 5919"/>
              <a:gd name="T11" fmla="*/ 2960 h 5920"/>
              <a:gd name="T12" fmla="*/ 5919 w 5919"/>
              <a:gd name="T13" fmla="*/ 4112 h 5920"/>
              <a:gd name="T14" fmla="*/ 4805 w 5919"/>
              <a:gd name="T15" fmla="*/ 2960 h 5920"/>
              <a:gd name="T16" fmla="*/ 5919 w 5919"/>
              <a:gd name="T17" fmla="*/ 1808 h 5920"/>
              <a:gd name="T18" fmla="*/ 2960 w 5919"/>
              <a:gd name="T19" fmla="*/ 2960 h 5920"/>
              <a:gd name="T20" fmla="*/ 2960 w 5919"/>
              <a:gd name="T21" fmla="*/ 2960 h 5920"/>
              <a:gd name="T22" fmla="*/ 1808 w 5919"/>
              <a:gd name="T23" fmla="*/ 5920 h 5920"/>
              <a:gd name="T24" fmla="*/ 2960 w 5919"/>
              <a:gd name="T25" fmla="*/ 4805 h 5920"/>
              <a:gd name="T26" fmla="*/ 4111 w 5919"/>
              <a:gd name="T27" fmla="*/ 5920 h 5920"/>
              <a:gd name="T28" fmla="*/ 2960 w 5919"/>
              <a:gd name="T29" fmla="*/ 2960 h 5920"/>
              <a:gd name="T30" fmla="*/ 2960 w 5919"/>
              <a:gd name="T31" fmla="*/ 2960 h 5920"/>
              <a:gd name="T32" fmla="*/ 4111 w 5919"/>
              <a:gd name="T33" fmla="*/ 0 h 5920"/>
              <a:gd name="T34" fmla="*/ 2960 w 5919"/>
              <a:gd name="T35" fmla="*/ 1115 h 5920"/>
              <a:gd name="T36" fmla="*/ 1808 w 5919"/>
              <a:gd name="T37" fmla="*/ 0 h 5920"/>
              <a:gd name="T38" fmla="*/ 2960 w 5919"/>
              <a:gd name="T39" fmla="*/ 2960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19" h="5920">
                <a:moveTo>
                  <a:pt x="2960" y="2960"/>
                </a:moveTo>
                <a:lnTo>
                  <a:pt x="0" y="1808"/>
                </a:lnTo>
                <a:lnTo>
                  <a:pt x="1115" y="2960"/>
                </a:lnTo>
                <a:lnTo>
                  <a:pt x="0" y="4112"/>
                </a:lnTo>
                <a:lnTo>
                  <a:pt x="2960" y="2960"/>
                </a:lnTo>
                <a:close/>
                <a:moveTo>
                  <a:pt x="2960" y="2960"/>
                </a:moveTo>
                <a:lnTo>
                  <a:pt x="5919" y="4112"/>
                </a:lnTo>
                <a:lnTo>
                  <a:pt x="4805" y="2960"/>
                </a:lnTo>
                <a:lnTo>
                  <a:pt x="5919" y="1808"/>
                </a:lnTo>
                <a:lnTo>
                  <a:pt x="2960" y="2960"/>
                </a:lnTo>
                <a:close/>
                <a:moveTo>
                  <a:pt x="2960" y="2960"/>
                </a:moveTo>
                <a:lnTo>
                  <a:pt x="1808" y="5920"/>
                </a:lnTo>
                <a:lnTo>
                  <a:pt x="2960" y="4805"/>
                </a:lnTo>
                <a:lnTo>
                  <a:pt x="4111" y="5920"/>
                </a:lnTo>
                <a:lnTo>
                  <a:pt x="2960" y="2960"/>
                </a:lnTo>
                <a:close/>
                <a:moveTo>
                  <a:pt x="2960" y="2960"/>
                </a:moveTo>
                <a:lnTo>
                  <a:pt x="4111" y="0"/>
                </a:lnTo>
                <a:lnTo>
                  <a:pt x="2960" y="1115"/>
                </a:lnTo>
                <a:lnTo>
                  <a:pt x="1808" y="0"/>
                </a:lnTo>
                <a:lnTo>
                  <a:pt x="2960" y="29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pic>
        <p:nvPicPr>
          <p:cNvPr id="4" name="JUH Logo">
            <a:extLst>
              <a:ext uri="{FF2B5EF4-FFF2-40B4-BE49-F238E27FC236}">
                <a16:creationId xmlns:a16="http://schemas.microsoft.com/office/drawing/2014/main" xmlns="" id="{F26A89EE-5A41-43B1-8BDD-A88003922E3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
        <p:nvSpPr>
          <p:cNvPr id="3" name="Untertitel">
            <a:extLst>
              <a:ext uri="{FF2B5EF4-FFF2-40B4-BE49-F238E27FC236}">
                <a16:creationId xmlns:a16="http://schemas.microsoft.com/office/drawing/2014/main" xmlns="" id="{23DDEA6B-807C-4324-9952-54946591E5B3}"/>
              </a:ext>
            </a:extLst>
          </p:cNvPr>
          <p:cNvSpPr>
            <a:spLocks noGrp="1"/>
          </p:cNvSpPr>
          <p:nvPr>
            <p:ph type="subTitle" idx="1" hasCustomPrompt="1"/>
          </p:nvPr>
        </p:nvSpPr>
        <p:spPr>
          <a:xfrm>
            <a:off x="1015999" y="6503988"/>
            <a:ext cx="14400000"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2-Zeilig,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xmlns="" id="{C5F03A39-ADAB-4A3E-BE3D-5FB4AE2DB23C}"/>
              </a:ext>
            </a:extLst>
          </p:cNvPr>
          <p:cNvSpPr>
            <a:spLocks noGrp="1"/>
          </p:cNvSpPr>
          <p:nvPr>
            <p:ph type="ctrTitle" hasCustomPrompt="1"/>
          </p:nvPr>
        </p:nvSpPr>
        <p:spPr>
          <a:xfrm>
            <a:off x="1016000" y="1312862"/>
            <a:ext cx="22352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12020013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mit Grafik JUH">
    <p:bg>
      <p:bgPr>
        <a:solidFill>
          <a:srgbClr val="FF606E"/>
        </a:solidFill>
        <a:effectLst/>
      </p:bgPr>
    </p:bg>
    <p:spTree>
      <p:nvGrpSpPr>
        <p:cNvPr id="1" name=""/>
        <p:cNvGrpSpPr/>
        <p:nvPr/>
      </p:nvGrpSpPr>
      <p:grpSpPr>
        <a:xfrm>
          <a:off x="0" y="0"/>
          <a:ext cx="0" cy="0"/>
          <a:chOff x="0" y="0"/>
          <a:chExt cx="0" cy="0"/>
        </a:xfrm>
      </p:grpSpPr>
      <p:grpSp>
        <p:nvGrpSpPr>
          <p:cNvPr id="9" name="Regieanweisungen">
            <a:extLst>
              <a:ext uri="{FF2B5EF4-FFF2-40B4-BE49-F238E27FC236}">
                <a16:creationId xmlns:a16="http://schemas.microsoft.com/office/drawing/2014/main" xmlns="" id="{8797E160-F457-48D3-ADAD-EDE600C1EFA0}"/>
              </a:ext>
            </a:extLst>
          </p:cNvPr>
          <p:cNvGrpSpPr>
            <a:grpSpLocks noChangeAspect="1"/>
          </p:cNvGrpSpPr>
          <p:nvPr userDrawn="1"/>
        </p:nvGrpSpPr>
        <p:grpSpPr>
          <a:xfrm>
            <a:off x="-3852001" y="-792001"/>
            <a:ext cx="32112001" cy="7776002"/>
            <a:chOff x="-1650972" y="-253680"/>
            <a:chExt cx="15627840" cy="3784320"/>
          </a:xfrm>
        </p:grpSpPr>
        <p:sp>
          <p:nvSpPr>
            <p:cNvPr id="10" name="Hilfslinien">
              <a:extLst>
                <a:ext uri="{FF2B5EF4-FFF2-40B4-BE49-F238E27FC236}">
                  <a16:creationId xmlns:a16="http://schemas.microsoft.com/office/drawing/2014/main" xmlns="" id="{8045C7C0-E36F-47C8-B190-F75369D73423}"/>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1" name="Zurücksetzen">
              <a:extLst>
                <a:ext uri="{FF2B5EF4-FFF2-40B4-BE49-F238E27FC236}">
                  <a16:creationId xmlns:a16="http://schemas.microsoft.com/office/drawing/2014/main" xmlns="" id="{B498EA16-B4A0-46CD-BE6C-1DBE45889809}"/>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2" name="Layoutwechsel">
              <a:extLst>
                <a:ext uri="{FF2B5EF4-FFF2-40B4-BE49-F238E27FC236}">
                  <a16:creationId xmlns:a16="http://schemas.microsoft.com/office/drawing/2014/main" xmlns="" id="{F988F52C-E61B-469E-A00F-3C2A6D1948F2}"/>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xmlns="" id="{C56195B8-557B-4DCB-90D8-C4CCD9BF05BD}"/>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xmlns="" id="{D5BFF025-E9F4-468D-912C-48765C1132B4}"/>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xmlns="" id="{67DD4BC4-ED4C-4925-8FFC-41E08A60B330}"/>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9" name="Listenebenen">
                <a:extLst>
                  <a:ext uri="{FF2B5EF4-FFF2-40B4-BE49-F238E27FC236}">
                    <a16:creationId xmlns:a16="http://schemas.microsoft.com/office/drawing/2014/main" xmlns="" id="{3D7AE3ED-BD94-49D5-BC23-9FF563C2F50F}"/>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0" name="Bild // Listenebene verringern">
                <a:extLst>
                  <a:ext uri="{FF2B5EF4-FFF2-40B4-BE49-F238E27FC236}">
                    <a16:creationId xmlns:a16="http://schemas.microsoft.com/office/drawing/2014/main" xmlns="" id="{C089FA09-8340-462F-B3E6-C97A5097E9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2" name="Bild // Listenebene erhöhen">
                <a:extLst>
                  <a:ext uri="{FF2B5EF4-FFF2-40B4-BE49-F238E27FC236}">
                    <a16:creationId xmlns:a16="http://schemas.microsoft.com/office/drawing/2014/main" xmlns="" id="{62718AD2-6586-4358-A445-70E12FD96D8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xmlns="" id="{E4FB127E-CACC-4245-8C1B-7520E67D9262}"/>
              </a:ext>
            </a:extLst>
          </p:cNvPr>
          <p:cNvSpPr>
            <a:spLocks noGrp="1"/>
          </p:cNvSpPr>
          <p:nvPr userDrawn="1">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xmlns="" id="{FC281791-E44D-41E7-9CDB-0E784E67E406}"/>
              </a:ext>
            </a:extLst>
          </p:cNvPr>
          <p:cNvSpPr>
            <a:spLocks noChangeAspect="1"/>
          </p:cNvSpPr>
          <p:nvPr userDrawn="1"/>
        </p:nvSpPr>
        <p:spPr bwMode="auto">
          <a:xfrm>
            <a:off x="0" y="0"/>
            <a:ext cx="21856700" cy="13716000"/>
          </a:xfrm>
          <a:custGeom>
            <a:avLst/>
            <a:gdLst>
              <a:gd name="T0" fmla="*/ 60181 w 60678"/>
              <a:gd name="T1" fmla="*/ 10170 h 38100"/>
              <a:gd name="T2" fmla="*/ 56869 w 60678"/>
              <a:gd name="T3" fmla="*/ 13480 h 38100"/>
              <a:gd name="T4" fmla="*/ 55558 w 60678"/>
              <a:gd name="T5" fmla="*/ 13210 h 38100"/>
              <a:gd name="T6" fmla="*/ 45912 w 60678"/>
              <a:gd name="T7" fmla="*/ 38100 h 38100"/>
              <a:gd name="T8" fmla="*/ 0 w 60678"/>
              <a:gd name="T9" fmla="*/ 38100 h 38100"/>
              <a:gd name="T10" fmla="*/ 0 w 60678"/>
              <a:gd name="T11" fmla="*/ 0 h 38100"/>
              <a:gd name="T12" fmla="*/ 60678 w 60678"/>
              <a:gd name="T13" fmla="*/ 0 h 38100"/>
              <a:gd name="T14" fmla="*/ 57951 w 60678"/>
              <a:gd name="T15" fmla="*/ 7036 h 38100"/>
              <a:gd name="T16" fmla="*/ 60181 w 60678"/>
              <a:gd name="T17" fmla="*/ 10165 h 38100"/>
              <a:gd name="T18" fmla="*/ 60181 w 60678"/>
              <a:gd name="T19" fmla="*/ 1017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678" h="38100">
                <a:moveTo>
                  <a:pt x="60181" y="10170"/>
                </a:moveTo>
                <a:cubicBezTo>
                  <a:pt x="60180" y="11998"/>
                  <a:pt x="58697" y="13480"/>
                  <a:pt x="56869" y="13480"/>
                </a:cubicBezTo>
                <a:cubicBezTo>
                  <a:pt x="56403" y="13480"/>
                  <a:pt x="55960" y="13383"/>
                  <a:pt x="55558" y="13210"/>
                </a:cubicBezTo>
                <a:lnTo>
                  <a:pt x="45912" y="38100"/>
                </a:lnTo>
                <a:lnTo>
                  <a:pt x="0" y="38100"/>
                </a:lnTo>
                <a:lnTo>
                  <a:pt x="0" y="0"/>
                </a:lnTo>
                <a:lnTo>
                  <a:pt x="60678" y="0"/>
                </a:lnTo>
                <a:lnTo>
                  <a:pt x="57951" y="7036"/>
                </a:lnTo>
                <a:cubicBezTo>
                  <a:pt x="59248" y="7484"/>
                  <a:pt x="60180" y="8716"/>
                  <a:pt x="60181" y="10165"/>
                </a:cubicBezTo>
                <a:lnTo>
                  <a:pt x="60181" y="1017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4" name="Superzeichen">
            <a:extLst>
              <a:ext uri="{FF2B5EF4-FFF2-40B4-BE49-F238E27FC236}">
                <a16:creationId xmlns:a16="http://schemas.microsoft.com/office/drawing/2014/main" xmlns="" id="{9A66EB37-C2B1-41CF-AD1A-03BA7AB6FA11}"/>
              </a:ext>
            </a:extLst>
          </p:cNvPr>
          <p:cNvSpPr>
            <a:spLocks noChangeAspect="1" noEditPoints="1"/>
          </p:cNvSpPr>
          <p:nvPr userDrawn="1"/>
        </p:nvSpPr>
        <p:spPr bwMode="auto">
          <a:xfrm>
            <a:off x="19519900" y="2697163"/>
            <a:ext cx="1930400" cy="1927225"/>
          </a:xfrm>
          <a:custGeom>
            <a:avLst/>
            <a:gdLst>
              <a:gd name="T0" fmla="*/ 2678 w 5356"/>
              <a:gd name="T1" fmla="*/ 2677 h 5355"/>
              <a:gd name="T2" fmla="*/ 0 w 5356"/>
              <a:gd name="T3" fmla="*/ 1635 h 5355"/>
              <a:gd name="T4" fmla="*/ 1009 w 5356"/>
              <a:gd name="T5" fmla="*/ 2677 h 5355"/>
              <a:gd name="T6" fmla="*/ 0 w 5356"/>
              <a:gd name="T7" fmla="*/ 3719 h 5355"/>
              <a:gd name="T8" fmla="*/ 2678 w 5356"/>
              <a:gd name="T9" fmla="*/ 2677 h 5355"/>
              <a:gd name="T10" fmla="*/ 2678 w 5356"/>
              <a:gd name="T11" fmla="*/ 2677 h 5355"/>
              <a:gd name="T12" fmla="*/ 5356 w 5356"/>
              <a:gd name="T13" fmla="*/ 3719 h 5355"/>
              <a:gd name="T14" fmla="*/ 4347 w 5356"/>
              <a:gd name="T15" fmla="*/ 2677 h 5355"/>
              <a:gd name="T16" fmla="*/ 5356 w 5356"/>
              <a:gd name="T17" fmla="*/ 1635 h 5355"/>
              <a:gd name="T18" fmla="*/ 2678 w 5356"/>
              <a:gd name="T19" fmla="*/ 2677 h 5355"/>
              <a:gd name="T20" fmla="*/ 2678 w 5356"/>
              <a:gd name="T21" fmla="*/ 2677 h 5355"/>
              <a:gd name="T22" fmla="*/ 1636 w 5356"/>
              <a:gd name="T23" fmla="*/ 5355 h 5355"/>
              <a:gd name="T24" fmla="*/ 2678 w 5356"/>
              <a:gd name="T25" fmla="*/ 4347 h 5355"/>
              <a:gd name="T26" fmla="*/ 3720 w 5356"/>
              <a:gd name="T27" fmla="*/ 5355 h 5355"/>
              <a:gd name="T28" fmla="*/ 2678 w 5356"/>
              <a:gd name="T29" fmla="*/ 2677 h 5355"/>
              <a:gd name="T30" fmla="*/ 2678 w 5356"/>
              <a:gd name="T31" fmla="*/ 2677 h 5355"/>
              <a:gd name="T32" fmla="*/ 3720 w 5356"/>
              <a:gd name="T33" fmla="*/ 0 h 5355"/>
              <a:gd name="T34" fmla="*/ 2678 w 5356"/>
              <a:gd name="T35" fmla="*/ 1008 h 5355"/>
              <a:gd name="T36" fmla="*/ 1636 w 5356"/>
              <a:gd name="T37" fmla="*/ 0 h 5355"/>
              <a:gd name="T38" fmla="*/ 2678 w 5356"/>
              <a:gd name="T39" fmla="*/ 2677 h 5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6" h="5355">
                <a:moveTo>
                  <a:pt x="2678" y="2677"/>
                </a:moveTo>
                <a:lnTo>
                  <a:pt x="0" y="1635"/>
                </a:lnTo>
                <a:lnTo>
                  <a:pt x="1009" y="2677"/>
                </a:lnTo>
                <a:lnTo>
                  <a:pt x="0" y="3719"/>
                </a:lnTo>
                <a:lnTo>
                  <a:pt x="2678" y="2677"/>
                </a:lnTo>
                <a:close/>
                <a:moveTo>
                  <a:pt x="2678" y="2677"/>
                </a:moveTo>
                <a:lnTo>
                  <a:pt x="5356" y="3719"/>
                </a:lnTo>
                <a:lnTo>
                  <a:pt x="4347" y="2677"/>
                </a:lnTo>
                <a:lnTo>
                  <a:pt x="5356" y="1635"/>
                </a:lnTo>
                <a:lnTo>
                  <a:pt x="2678" y="2677"/>
                </a:lnTo>
                <a:close/>
                <a:moveTo>
                  <a:pt x="2678" y="2677"/>
                </a:moveTo>
                <a:lnTo>
                  <a:pt x="1636" y="5355"/>
                </a:lnTo>
                <a:lnTo>
                  <a:pt x="2678" y="4347"/>
                </a:lnTo>
                <a:lnTo>
                  <a:pt x="3720" y="5355"/>
                </a:lnTo>
                <a:lnTo>
                  <a:pt x="2678" y="2677"/>
                </a:lnTo>
                <a:close/>
                <a:moveTo>
                  <a:pt x="2678" y="2677"/>
                </a:moveTo>
                <a:lnTo>
                  <a:pt x="3720" y="0"/>
                </a:lnTo>
                <a:lnTo>
                  <a:pt x="2678" y="1008"/>
                </a:lnTo>
                <a:lnTo>
                  <a:pt x="1636" y="0"/>
                </a:lnTo>
                <a:lnTo>
                  <a:pt x="2678" y="267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16" name="Illustration" descr="Ein Bild, das Mann, stehend, Spieler, haltend enthält.&#10;&#10;Automatisch generierte Beschreibung">
            <a:extLst>
              <a:ext uri="{FF2B5EF4-FFF2-40B4-BE49-F238E27FC236}">
                <a16:creationId xmlns:a16="http://schemas.microsoft.com/office/drawing/2014/main" xmlns="" id="{2941A1AD-C538-4DAE-B195-73AADED3F2AD}"/>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3140200" y="6747483"/>
            <a:ext cx="10299259" cy="6192000"/>
          </a:xfrm>
          <a:prstGeom prst="rect">
            <a:avLst/>
          </a:prstGeom>
        </p:spPr>
      </p:pic>
      <p:sp>
        <p:nvSpPr>
          <p:cNvPr id="3" name="Untertitel">
            <a:extLst>
              <a:ext uri="{FF2B5EF4-FFF2-40B4-BE49-F238E27FC236}">
                <a16:creationId xmlns:a16="http://schemas.microsoft.com/office/drawing/2014/main" xmlns="" id="{23DDEA6B-807C-4324-9952-54946591E5B3}"/>
              </a:ext>
            </a:extLst>
          </p:cNvPr>
          <p:cNvSpPr>
            <a:spLocks noGrp="1"/>
          </p:cNvSpPr>
          <p:nvPr userDrawn="1">
            <p:ph type="subTitle" idx="1" hasCustomPrompt="1"/>
          </p:nvPr>
        </p:nvSpPr>
        <p:spPr>
          <a:xfrm>
            <a:off x="1015998" y="6503988"/>
            <a:ext cx="11175207"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xmlns="" id="{C5F03A39-ADAB-4A3E-BE3D-5FB4AE2DB23C}"/>
              </a:ext>
            </a:extLst>
          </p:cNvPr>
          <p:cNvSpPr>
            <a:spLocks noGrp="1"/>
          </p:cNvSpPr>
          <p:nvPr userDrawn="1">
            <p:ph type="ctrTitle" hasCustomPrompt="1"/>
          </p:nvPr>
        </p:nvSpPr>
        <p:spPr>
          <a:xfrm>
            <a:off x="1016000" y="1312862"/>
            <a:ext cx="15840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pic>
        <p:nvPicPr>
          <p:cNvPr id="4" name="JUH Logo">
            <a:extLst>
              <a:ext uri="{FF2B5EF4-FFF2-40B4-BE49-F238E27FC236}">
                <a16:creationId xmlns:a16="http://schemas.microsoft.com/office/drawing/2014/main" xmlns="" id="{22C43243-E9D7-4FF0-8F71-A52FD6E6EC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5379679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20" name="Agendapunkt">
            <a:extLst>
              <a:ext uri="{FF2B5EF4-FFF2-40B4-BE49-F238E27FC236}">
                <a16:creationId xmlns:a16="http://schemas.microsoft.com/office/drawing/2014/main" xmlns="" id="{92E465DC-5EA5-4BF8-B4A0-2AAFD8DF3CDD}"/>
              </a:ext>
            </a:extLst>
          </p:cNvPr>
          <p:cNvSpPr>
            <a:spLocks noGrp="1"/>
          </p:cNvSpPr>
          <p:nvPr>
            <p:ph type="body" orient="vert" idx="21" hasCustomPrompt="1"/>
          </p:nvPr>
        </p:nvSpPr>
        <p:spPr>
          <a:xfrm>
            <a:off x="16173449"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3" name="Nummer">
            <a:extLst>
              <a:ext uri="{FF2B5EF4-FFF2-40B4-BE49-F238E27FC236}">
                <a16:creationId xmlns:a16="http://schemas.microsoft.com/office/drawing/2014/main" xmlns="" id="{2EB3CE89-825E-44E7-B18D-251E67DA8947}"/>
              </a:ext>
            </a:extLst>
          </p:cNvPr>
          <p:cNvSpPr>
            <a:spLocks noGrp="1"/>
          </p:cNvSpPr>
          <p:nvPr>
            <p:ph type="body" orient="vert" idx="16" hasCustomPrompt="1"/>
          </p:nvPr>
        </p:nvSpPr>
        <p:spPr>
          <a:xfrm>
            <a:off x="16173449"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9" name="Agendapunkt">
            <a:extLst>
              <a:ext uri="{FF2B5EF4-FFF2-40B4-BE49-F238E27FC236}">
                <a16:creationId xmlns:a16="http://schemas.microsoft.com/office/drawing/2014/main" xmlns="" id="{F8FB1626-D165-453C-9640-F2A256256D78}"/>
              </a:ext>
            </a:extLst>
          </p:cNvPr>
          <p:cNvSpPr>
            <a:spLocks noGrp="1"/>
          </p:cNvSpPr>
          <p:nvPr>
            <p:ph type="body" orient="vert" idx="20" hasCustomPrompt="1"/>
          </p:nvPr>
        </p:nvSpPr>
        <p:spPr>
          <a:xfrm>
            <a:off x="8594725"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2" name="Nummer">
            <a:extLst>
              <a:ext uri="{FF2B5EF4-FFF2-40B4-BE49-F238E27FC236}">
                <a16:creationId xmlns:a16="http://schemas.microsoft.com/office/drawing/2014/main" xmlns="" id="{7418E824-F57B-4FC6-9604-9CBCA443B87E}"/>
              </a:ext>
            </a:extLst>
          </p:cNvPr>
          <p:cNvSpPr>
            <a:spLocks noGrp="1"/>
          </p:cNvSpPr>
          <p:nvPr>
            <p:ph type="body" orient="vert" idx="15" hasCustomPrompt="1"/>
          </p:nvPr>
        </p:nvSpPr>
        <p:spPr>
          <a:xfrm>
            <a:off x="8594725"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8" name="Agendapunkt">
            <a:extLst>
              <a:ext uri="{FF2B5EF4-FFF2-40B4-BE49-F238E27FC236}">
                <a16:creationId xmlns:a16="http://schemas.microsoft.com/office/drawing/2014/main" xmlns="" id="{D137B118-0532-476A-8F31-998971570418}"/>
              </a:ext>
            </a:extLst>
          </p:cNvPr>
          <p:cNvSpPr>
            <a:spLocks noGrp="1"/>
          </p:cNvSpPr>
          <p:nvPr>
            <p:ph type="body" orient="vert" idx="19" hasCustomPrompt="1"/>
          </p:nvPr>
        </p:nvSpPr>
        <p:spPr>
          <a:xfrm>
            <a:off x="1016000"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1" name="Nummer">
            <a:extLst>
              <a:ext uri="{FF2B5EF4-FFF2-40B4-BE49-F238E27FC236}">
                <a16:creationId xmlns:a16="http://schemas.microsoft.com/office/drawing/2014/main" xmlns="" id="{11CB6B56-2FF5-4ECF-BE75-8BC52C7A04E8}"/>
              </a:ext>
            </a:extLst>
          </p:cNvPr>
          <p:cNvSpPr>
            <a:spLocks noGrp="1"/>
          </p:cNvSpPr>
          <p:nvPr>
            <p:ph type="body" orient="vert" idx="14" hasCustomPrompt="1"/>
          </p:nvPr>
        </p:nvSpPr>
        <p:spPr>
          <a:xfrm>
            <a:off x="1016000"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7" name="Agendapunkt">
            <a:extLst>
              <a:ext uri="{FF2B5EF4-FFF2-40B4-BE49-F238E27FC236}">
                <a16:creationId xmlns:a16="http://schemas.microsoft.com/office/drawing/2014/main" xmlns="" id="{F6230F31-3EFF-46F4-A23C-87B474C2E282}"/>
              </a:ext>
            </a:extLst>
          </p:cNvPr>
          <p:cNvSpPr>
            <a:spLocks noGrp="1"/>
          </p:cNvSpPr>
          <p:nvPr>
            <p:ph type="body" orient="vert" idx="11" hasCustomPrompt="1"/>
          </p:nvPr>
        </p:nvSpPr>
        <p:spPr>
          <a:xfrm>
            <a:off x="16173449"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9" name="Nummer">
            <a:extLst>
              <a:ext uri="{FF2B5EF4-FFF2-40B4-BE49-F238E27FC236}">
                <a16:creationId xmlns:a16="http://schemas.microsoft.com/office/drawing/2014/main" xmlns="" id="{D7AB843F-4B17-4F90-95BC-811707D3969D}"/>
              </a:ext>
            </a:extLst>
          </p:cNvPr>
          <p:cNvSpPr>
            <a:spLocks noGrp="1"/>
          </p:cNvSpPr>
          <p:nvPr>
            <p:ph type="body" orient="vert" idx="13" hasCustomPrompt="1"/>
          </p:nvPr>
        </p:nvSpPr>
        <p:spPr>
          <a:xfrm>
            <a:off x="16173449" y="3014663"/>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5" name="Agendapunkt">
            <a:extLst>
              <a:ext uri="{FF2B5EF4-FFF2-40B4-BE49-F238E27FC236}">
                <a16:creationId xmlns:a16="http://schemas.microsoft.com/office/drawing/2014/main" xmlns="" id="{97C67DFA-2765-4B94-9A0F-A46813D8E418}"/>
              </a:ext>
            </a:extLst>
          </p:cNvPr>
          <p:cNvSpPr>
            <a:spLocks noGrp="1"/>
          </p:cNvSpPr>
          <p:nvPr>
            <p:ph type="body" orient="vert" idx="17" hasCustomPrompt="1"/>
          </p:nvPr>
        </p:nvSpPr>
        <p:spPr>
          <a:xfrm>
            <a:off x="8594725"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8" name="Nummer">
            <a:extLst>
              <a:ext uri="{FF2B5EF4-FFF2-40B4-BE49-F238E27FC236}">
                <a16:creationId xmlns:a16="http://schemas.microsoft.com/office/drawing/2014/main" xmlns="" id="{6B0E18B8-EFC4-4649-A140-A94036A3679C}"/>
              </a:ext>
            </a:extLst>
          </p:cNvPr>
          <p:cNvSpPr>
            <a:spLocks noGrp="1"/>
          </p:cNvSpPr>
          <p:nvPr>
            <p:ph type="body" orient="vert" idx="12" hasCustomPrompt="1"/>
          </p:nvPr>
        </p:nvSpPr>
        <p:spPr>
          <a:xfrm>
            <a:off x="8594725" y="3014663"/>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7" name="Agendapunkt">
            <a:extLst>
              <a:ext uri="{FF2B5EF4-FFF2-40B4-BE49-F238E27FC236}">
                <a16:creationId xmlns:a16="http://schemas.microsoft.com/office/drawing/2014/main" xmlns="" id="{48AF97B1-485A-4FFA-A718-D14080C8E582}"/>
              </a:ext>
            </a:extLst>
          </p:cNvPr>
          <p:cNvSpPr>
            <a:spLocks noGrp="1"/>
          </p:cNvSpPr>
          <p:nvPr>
            <p:ph type="body" orient="vert" idx="18" hasCustomPrompt="1"/>
          </p:nvPr>
        </p:nvSpPr>
        <p:spPr>
          <a:xfrm>
            <a:off x="1016000"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4" name="Nummer">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6000" y="3014662"/>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2" name="Headline">
            <a:extLst>
              <a:ext uri="{FF2B5EF4-FFF2-40B4-BE49-F238E27FC236}">
                <a16:creationId xmlns:a16="http://schemas.microsoft.com/office/drawing/2014/main" xmlns=""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2532712577"/>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4838" userDrawn="1">
          <p15:clr>
            <a:srgbClr val="FBAE40"/>
          </p15:clr>
        </p15:guide>
        <p15:guide id="7" orient="horz" pos="2624" userDrawn="1">
          <p15:clr>
            <a:srgbClr val="FBAE40"/>
          </p15:clr>
        </p15:guide>
        <p15:guide id="8" orient="horz" pos="5642" userDrawn="1">
          <p15:clr>
            <a:srgbClr val="FBAE40"/>
          </p15:clr>
        </p15:guide>
        <p15:guide id="9" pos="10188" userDrawn="1">
          <p15:clr>
            <a:srgbClr val="FBAE40"/>
          </p15:clr>
        </p15:guide>
        <p15:guide id="10" pos="5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nnfoli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Agendapunk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2809875" y="5381626"/>
            <a:ext cx="20558125" cy="6884988"/>
          </a:xfrm>
        </p:spPr>
        <p:txBody>
          <a:bodyPr vert="horz"/>
          <a:lstStyle>
            <a:lvl1pPr>
              <a:lnSpc>
                <a:spcPct val="100000"/>
              </a:lnSpc>
              <a:spcAft>
                <a:spcPts val="0"/>
              </a:spcAft>
              <a:defRPr sz="10000">
                <a:latin typeface="+mn-lt"/>
              </a:defRPr>
            </a:lvl1pPr>
            <a:lvl2pPr marL="0" indent="0">
              <a:lnSpc>
                <a:spcPct val="100000"/>
              </a:lnSpc>
              <a:spcBef>
                <a:spcPts val="1300"/>
              </a:spcBef>
              <a:spcAft>
                <a:spcPts val="0"/>
              </a:spcAft>
              <a:buFont typeface="Arial" panose="020B0604020202020204" pitchFamily="34" charset="0"/>
              <a:buNone/>
              <a:defRPr sz="5000"/>
            </a:lvl2pPr>
            <a:lvl3pPr marL="432000" indent="-432000">
              <a:lnSpc>
                <a:spcPct val="100000"/>
              </a:lnSpc>
              <a:spcBef>
                <a:spcPts val="1300"/>
              </a:spcBef>
              <a:spcAft>
                <a:spcPts val="0"/>
              </a:spcAft>
              <a:buFont typeface="Arial" panose="020B0604020202020204" pitchFamily="34" charset="0"/>
              <a:buChar char="•"/>
              <a:defRPr sz="5000"/>
            </a:lvl3pPr>
            <a:lvl4pPr marL="864000" indent="-432000">
              <a:lnSpc>
                <a:spcPct val="100000"/>
              </a:lnSpc>
              <a:spcBef>
                <a:spcPts val="1300"/>
              </a:spcBef>
              <a:spcAft>
                <a:spcPts val="0"/>
              </a:spcAft>
              <a:buFont typeface="Arial" panose="020B0604020202020204" pitchFamily="34" charset="0"/>
              <a:buChar char="•"/>
              <a:defRPr sz="5000"/>
            </a:lvl4pPr>
            <a:lvl5pPr marL="0" indent="0">
              <a:lnSpc>
                <a:spcPct val="100000"/>
              </a:lnSpc>
              <a:spcBef>
                <a:spcPts val="1300"/>
              </a:spcBef>
              <a:spcAft>
                <a:spcPts val="0"/>
              </a:spcAft>
              <a:buFont typeface="Arial" panose="020B0604020202020204" pitchFamily="34" charset="0"/>
              <a:buNone/>
              <a:defRPr sz="5000"/>
            </a:lvl5pPr>
            <a:lvl6pPr marL="0" indent="0">
              <a:lnSpc>
                <a:spcPct val="100000"/>
              </a:lnSpc>
              <a:spcBef>
                <a:spcPts val="1300"/>
              </a:spcBef>
              <a:spcAft>
                <a:spcPts val="0"/>
              </a:spcAft>
              <a:buFont typeface="Arial" panose="020B0604020202020204" pitchFamily="34" charset="0"/>
              <a:buNone/>
              <a:defRPr sz="5000"/>
            </a:lvl6pPr>
            <a:lvl7pPr marL="0" indent="0">
              <a:lnSpc>
                <a:spcPct val="100000"/>
              </a:lnSpc>
              <a:spcBef>
                <a:spcPts val="1300"/>
              </a:spcBef>
              <a:spcAft>
                <a:spcPts val="0"/>
              </a:spcAft>
              <a:buFont typeface="Arial" panose="020B0604020202020204" pitchFamily="34" charset="0"/>
              <a:buNone/>
              <a:defRPr sz="5000"/>
            </a:lvl7pPr>
            <a:lvl8pPr marL="0" indent="0">
              <a:lnSpc>
                <a:spcPct val="100000"/>
              </a:lnSpc>
              <a:spcBef>
                <a:spcPts val="1300"/>
              </a:spcBef>
              <a:spcAft>
                <a:spcPts val="0"/>
              </a:spcAft>
              <a:buFont typeface="Arial" panose="020B0604020202020204" pitchFamily="34" charset="0"/>
              <a:buNone/>
              <a:defRPr sz="5000"/>
            </a:lvl8pPr>
            <a:lvl9pPr marL="0" indent="0">
              <a:lnSpc>
                <a:spcPct val="100000"/>
              </a:lnSpc>
              <a:spcBef>
                <a:spcPts val="1300"/>
              </a:spcBef>
              <a:spcAft>
                <a:spcPts val="0"/>
              </a:spcAft>
              <a:buFont typeface="Arial" panose="020B0604020202020204" pitchFamily="34" charset="0"/>
              <a:buNone/>
              <a:defRPr sz="5000"/>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a:p>
            <a:pPr lvl="3"/>
            <a:r>
              <a:rPr lang="de-DE" dirty="0"/>
              <a:t>Vierte Ebene</a:t>
            </a:r>
          </a:p>
          <a:p>
            <a:pPr lvl="3"/>
            <a:endParaRPr lang="de-DE" dirty="0"/>
          </a:p>
        </p:txBody>
      </p:sp>
      <p:sp>
        <p:nvSpPr>
          <p:cNvPr id="2" name="Nummer (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5999" y="5381625"/>
            <a:ext cx="1728000" cy="1728000"/>
          </a:xfrm>
        </p:spPr>
        <p:txBody>
          <a:bodyPr/>
          <a:lstStyle>
            <a:lvl1pPr>
              <a:lnSpc>
                <a:spcPct val="100000"/>
              </a:lnSpc>
              <a:defRPr sz="10000">
                <a:solidFill>
                  <a:schemeClr val="tx2"/>
                </a:solidFill>
              </a:defRPr>
            </a:lvl1pPr>
          </a:lstStyle>
          <a:p>
            <a:r>
              <a:rPr lang="de-DE" dirty="0"/>
              <a:t>00</a:t>
            </a:r>
          </a:p>
        </p:txBody>
      </p:sp>
    </p:spTree>
    <p:extLst>
      <p:ext uri="{BB962C8B-B14F-4D97-AF65-F5344CB8AC3E}">
        <p14:creationId xmlns:p14="http://schemas.microsoft.com/office/powerpoint/2010/main" val="3195911206"/>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3390" userDrawn="1">
          <p15:clr>
            <a:srgbClr val="FBAE40"/>
          </p15:clr>
        </p15:guide>
        <p15:guide id="5" pos="17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nfolie mit Bild">
    <p:spTree>
      <p:nvGrpSpPr>
        <p:cNvPr id="1" name=""/>
        <p:cNvGrpSpPr/>
        <p:nvPr/>
      </p:nvGrpSpPr>
      <p:grpSpPr>
        <a:xfrm>
          <a:off x="0" y="0"/>
          <a:ext cx="0" cy="0"/>
          <a:chOff x="0" y="0"/>
          <a:chExt cx="0" cy="0"/>
        </a:xfrm>
      </p:grpSpPr>
      <p:sp>
        <p:nvSpPr>
          <p:cNvPr id="13" name="Bild">
            <a:extLst>
              <a:ext uri="{FF2B5EF4-FFF2-40B4-BE49-F238E27FC236}">
                <a16:creationId xmlns:a16="http://schemas.microsoft.com/office/drawing/2014/main" xmlns="" id="{819DE44A-6DA1-49B9-A0FF-37FF6FD3FF47}"/>
              </a:ext>
            </a:extLst>
          </p:cNvPr>
          <p:cNvSpPr>
            <a:spLocks noGrp="1" noChangeAspect="1"/>
          </p:cNvSpPr>
          <p:nvPr>
            <p:ph type="pic" sz="quarter" idx="13" hasCustomPrompt="1"/>
          </p:nvPr>
        </p:nvSpPr>
        <p:spPr>
          <a:xfrm>
            <a:off x="5356524" y="0"/>
            <a:ext cx="19025888" cy="13716000"/>
          </a:xfrm>
          <a:custGeom>
            <a:avLst/>
            <a:gdLst>
              <a:gd name="connsiteX0" fmla="*/ 5319414 w 19025888"/>
              <a:gd name="connsiteY0" fmla="*/ 0 h 13716000"/>
              <a:gd name="connsiteX1" fmla="*/ 19025888 w 19025888"/>
              <a:gd name="connsiteY1" fmla="*/ 0 h 13716000"/>
              <a:gd name="connsiteX2" fmla="*/ 19025888 w 19025888"/>
              <a:gd name="connsiteY2" fmla="*/ 13716000 h 13716000"/>
              <a:gd name="connsiteX3" fmla="*/ 0 w 1902588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25888" h="13716000">
                <a:moveTo>
                  <a:pt x="5319414" y="0"/>
                </a:moveTo>
                <a:lnTo>
                  <a:pt x="19025888" y="0"/>
                </a:lnTo>
                <a:lnTo>
                  <a:pt x="19025888" y="13716000"/>
                </a:lnTo>
                <a:lnTo>
                  <a:pt x="0" y="13716000"/>
                </a:lnTo>
                <a:close/>
              </a:path>
            </a:pathLst>
          </a:cu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bg1"/>
                </a:solidFill>
              </a:defRPr>
            </a:lvl1pPr>
          </a:lstStyle>
          <a:p>
            <a:fld id="{B1DFA706-D6BF-4054-BFB5-EC6378B45988}" type="slidenum">
              <a:rPr lang="de-DE" smtClean="0"/>
              <a:pPr/>
              <a:t>‹Nr.›</a:t>
            </a:fld>
            <a:endParaRPr lang="de-DE" dirty="0"/>
          </a:p>
        </p:txBody>
      </p:sp>
      <p:sp>
        <p:nvSpPr>
          <p:cNvPr id="4" name="Agendapunkt">
            <a:extLst>
              <a:ext uri="{FF2B5EF4-FFF2-40B4-BE49-F238E27FC236}">
                <a16:creationId xmlns:a16="http://schemas.microsoft.com/office/drawing/2014/main" xmlns="" id="{82F5B6A1-C793-4085-93EE-6082B61D80DB}"/>
              </a:ext>
            </a:extLst>
          </p:cNvPr>
          <p:cNvSpPr>
            <a:spLocks noGrp="1"/>
          </p:cNvSpPr>
          <p:nvPr>
            <p:ph type="body" orient="vert" idx="1" hasCustomPrompt="1"/>
          </p:nvPr>
        </p:nvSpPr>
        <p:spPr>
          <a:xfrm>
            <a:off x="1017589" y="2508249"/>
            <a:ext cx="7200000" cy="9758363"/>
          </a:xfrm>
        </p:spPr>
        <p:txBody>
          <a:bodyPr vert="horz"/>
          <a:lstStyle>
            <a:lvl1pPr>
              <a:lnSpc>
                <a:spcPct val="100000"/>
              </a:lnSpc>
              <a:spcAft>
                <a:spcPts val="0"/>
              </a:spcAft>
              <a:defRPr sz="5000">
                <a:latin typeface="+mj-lt"/>
              </a:defRPr>
            </a:lvl1pPr>
            <a:lvl2pPr marL="0" indent="0">
              <a:lnSpc>
                <a:spcPct val="119000"/>
              </a:lnSpc>
              <a:spcBef>
                <a:spcPts val="0"/>
              </a:spcBef>
              <a:spcAft>
                <a:spcPts val="0"/>
              </a:spcAft>
              <a:buFont typeface="Arial" panose="020B0604020202020204" pitchFamily="34" charset="0"/>
              <a:buNone/>
              <a:defRPr sz="3500"/>
            </a:lvl2pPr>
            <a:lvl3pPr marL="313200" indent="-313200">
              <a:lnSpc>
                <a:spcPct val="119000"/>
              </a:lnSpc>
              <a:spcBef>
                <a:spcPts val="0"/>
              </a:spcBef>
              <a:spcAft>
                <a:spcPts val="0"/>
              </a:spcAft>
              <a:buFont typeface="Arial" panose="020B0604020202020204" pitchFamily="34" charset="0"/>
              <a:buChar char="•"/>
              <a:defRPr sz="3500"/>
            </a:lvl3pPr>
            <a:lvl4pPr marL="626400" indent="-313200">
              <a:lnSpc>
                <a:spcPct val="119000"/>
              </a:lnSpc>
              <a:spcBef>
                <a:spcPts val="0"/>
              </a:spcBef>
              <a:spcAft>
                <a:spcPts val="0"/>
              </a:spcAft>
              <a:buFont typeface="Arial" panose="020B0604020202020204" pitchFamily="34" charset="0"/>
              <a:buChar char="•"/>
              <a:defRPr sz="3500"/>
            </a:lvl4pPr>
            <a:lvl5pPr marL="0" indent="0">
              <a:lnSpc>
                <a:spcPct val="119000"/>
              </a:lnSpc>
              <a:spcBef>
                <a:spcPts val="0"/>
              </a:spcBef>
              <a:spcAft>
                <a:spcPts val="0"/>
              </a:spcAft>
              <a:buFont typeface="Arial" panose="020B0604020202020204" pitchFamily="34" charset="0"/>
              <a:buNone/>
              <a:defRPr sz="3500"/>
            </a:lvl5pPr>
            <a:lvl6pPr marL="0" indent="0">
              <a:lnSpc>
                <a:spcPct val="119000"/>
              </a:lnSpc>
              <a:spcBef>
                <a:spcPts val="0"/>
              </a:spcBef>
              <a:spcAft>
                <a:spcPts val="0"/>
              </a:spcAft>
              <a:buFont typeface="Arial" panose="020B0604020202020204" pitchFamily="34" charset="0"/>
              <a:buNone/>
              <a:defRPr sz="3500"/>
            </a:lvl6pPr>
            <a:lvl7pPr marL="0" indent="0">
              <a:lnSpc>
                <a:spcPct val="119000"/>
              </a:lnSpc>
              <a:spcBef>
                <a:spcPts val="0"/>
              </a:spcBef>
              <a:spcAft>
                <a:spcPts val="0"/>
              </a:spcAft>
              <a:buFont typeface="Arial" panose="020B0604020202020204" pitchFamily="34" charset="0"/>
              <a:buNone/>
              <a:defRPr sz="3500"/>
            </a:lvl7pPr>
            <a:lvl8pPr marL="0" indent="0">
              <a:lnSpc>
                <a:spcPct val="119000"/>
              </a:lnSpc>
              <a:spcBef>
                <a:spcPts val="0"/>
              </a:spcBef>
              <a:spcAft>
                <a:spcPts val="0"/>
              </a:spcAft>
              <a:buFont typeface="Arial" panose="020B0604020202020204" pitchFamily="34" charset="0"/>
              <a:buNone/>
              <a:defRPr sz="3500"/>
            </a:lvl8pPr>
            <a:lvl9pPr marL="0" indent="0">
              <a:lnSpc>
                <a:spcPct val="119000"/>
              </a:lnSpc>
              <a:spcBef>
                <a:spcPts val="0"/>
              </a:spcBef>
              <a:spcAft>
                <a:spcPts val="0"/>
              </a:spcAft>
              <a:buFont typeface="Arial" panose="020B0604020202020204" pitchFamily="34" charset="0"/>
              <a:buNone/>
              <a:defRPr sz="3500"/>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Nummer (Headline)">
            <a:extLst>
              <a:ext uri="{FF2B5EF4-FFF2-40B4-BE49-F238E27FC236}">
                <a16:creationId xmlns:a16="http://schemas.microsoft.com/office/drawing/2014/main" xmlns="" id="{5807F710-4AAE-429A-8EA4-B8B504343C80}"/>
              </a:ext>
            </a:extLst>
          </p:cNvPr>
          <p:cNvSpPr>
            <a:spLocks noGrp="1"/>
          </p:cNvSpPr>
          <p:nvPr>
            <p:ph type="title" hasCustomPrompt="1"/>
          </p:nvPr>
        </p:nvSpPr>
        <p:spPr>
          <a:xfrm>
            <a:off x="1017587" y="800100"/>
            <a:ext cx="7200000" cy="1332000"/>
          </a:xfrm>
        </p:spPr>
        <p:txBody>
          <a:bodyPr/>
          <a:lstStyle>
            <a:lvl1pPr>
              <a:lnSpc>
                <a:spcPct val="88000"/>
              </a:lnSpc>
              <a:defRPr sz="10000">
                <a:solidFill>
                  <a:schemeClr val="tx2"/>
                </a:solidFill>
              </a:defRPr>
            </a:lvl1pPr>
          </a:lstStyle>
          <a:p>
            <a:r>
              <a:rPr lang="de-DE" dirty="0"/>
              <a:t>00</a:t>
            </a:r>
          </a:p>
        </p:txBody>
      </p:sp>
    </p:spTree>
    <p:extLst>
      <p:ext uri="{BB962C8B-B14F-4D97-AF65-F5344CB8AC3E}">
        <p14:creationId xmlns:p14="http://schemas.microsoft.com/office/powerpoint/2010/main" val="2941232280"/>
      </p:ext>
    </p:extLst>
  </p:cSld>
  <p:clrMapOvr>
    <a:masterClrMapping/>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1580" userDrawn="1">
          <p15:clr>
            <a:srgbClr val="FBAE40"/>
          </p15:clr>
        </p15:guide>
        <p15:guide id="6" orient="horz"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wischentitel">
    <p:bg>
      <p:bgRef idx="1001">
        <a:schemeClr val="bg1"/>
      </p:bgRef>
    </p:bg>
    <p:spTree>
      <p:nvGrpSpPr>
        <p:cNvPr id="1" name=""/>
        <p:cNvGrpSpPr/>
        <p:nvPr/>
      </p:nvGrpSpPr>
      <p:grpSpPr>
        <a:xfrm>
          <a:off x="0" y="0"/>
          <a:ext cx="0" cy="0"/>
          <a:chOff x="0" y="0"/>
          <a:chExt cx="0" cy="0"/>
        </a:xfrm>
      </p:grpSpPr>
      <p:sp>
        <p:nvSpPr>
          <p:cNvPr id="15" name="Fläche">
            <a:extLst>
              <a:ext uri="{FF2B5EF4-FFF2-40B4-BE49-F238E27FC236}">
                <a16:creationId xmlns:a16="http://schemas.microsoft.com/office/drawing/2014/main" xmlns="" id="{726FE3A0-7B79-43D2-A3D4-F0DF20E5BEF1}"/>
              </a:ext>
            </a:extLst>
          </p:cNvPr>
          <p:cNvSpPr>
            <a:spLocks noChangeAspect="1"/>
          </p:cNvSpPr>
          <p:nvPr userDrawn="1"/>
        </p:nvSpPr>
        <p:spPr>
          <a:xfrm>
            <a:off x="11952335" y="0"/>
            <a:ext cx="12430077" cy="13716000"/>
          </a:xfrm>
          <a:custGeom>
            <a:avLst/>
            <a:gdLst>
              <a:gd name="connsiteX0" fmla="*/ 0 w 12430077"/>
              <a:gd name="connsiteY0" fmla="*/ 0 h 13716000"/>
              <a:gd name="connsiteX1" fmla="*/ 9219045 w 12430077"/>
              <a:gd name="connsiteY1" fmla="*/ 0 h 13716000"/>
              <a:gd name="connsiteX2" fmla="*/ 12420553 w 12430077"/>
              <a:gd name="connsiteY2" fmla="*/ 0 h 13716000"/>
              <a:gd name="connsiteX3" fmla="*/ 12430077 w 12430077"/>
              <a:gd name="connsiteY3" fmla="*/ 0 h 13716000"/>
              <a:gd name="connsiteX4" fmla="*/ 12430077 w 12430077"/>
              <a:gd name="connsiteY4" fmla="*/ 13716000 h 13716000"/>
              <a:gd name="connsiteX5" fmla="*/ 12420553 w 12430077"/>
              <a:gd name="connsiteY5" fmla="*/ 13716000 h 13716000"/>
              <a:gd name="connsiteX6" fmla="*/ 9219045 w 12430077"/>
              <a:gd name="connsiteY6" fmla="*/ 13716000 h 13716000"/>
              <a:gd name="connsiteX7" fmla="*/ 5319665 w 12430077"/>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0077" h="13716000">
                <a:moveTo>
                  <a:pt x="0" y="0"/>
                </a:moveTo>
                <a:lnTo>
                  <a:pt x="9219045" y="0"/>
                </a:lnTo>
                <a:lnTo>
                  <a:pt x="12420553" y="0"/>
                </a:lnTo>
                <a:lnTo>
                  <a:pt x="12430077" y="0"/>
                </a:lnTo>
                <a:lnTo>
                  <a:pt x="12430077" y="13716000"/>
                </a:lnTo>
                <a:lnTo>
                  <a:pt x="12420553" y="13716000"/>
                </a:lnTo>
                <a:lnTo>
                  <a:pt x="9219045" y="13716000"/>
                </a:lnTo>
                <a:lnTo>
                  <a:pt x="5319665" y="13716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1"/>
                </a:solidFill>
              </a:defRPr>
            </a:lvl1pPr>
          </a:lstStyle>
          <a:p>
            <a:fld id="{B1DFA706-D6BF-4054-BFB5-EC6378B45988}" type="slidenum">
              <a:rPr lang="de-DE" smtClean="0"/>
              <a:pPr/>
              <a:t>‹Nr.›</a:t>
            </a:fld>
            <a:endParaRPr lang="de-DE" dirty="0"/>
          </a:p>
        </p:txBody>
      </p:sp>
      <p:sp>
        <p:nvSpPr>
          <p:cNvPr id="16" name="Headline">
            <a:extLst>
              <a:ext uri="{FF2B5EF4-FFF2-40B4-BE49-F238E27FC236}">
                <a16:creationId xmlns:a16="http://schemas.microsoft.com/office/drawing/2014/main" xmlns="" id="{54D757DF-D85F-4C3C-80F6-555B821BDF2F}"/>
              </a:ext>
            </a:extLst>
          </p:cNvPr>
          <p:cNvSpPr>
            <a:spLocks noGrp="1"/>
          </p:cNvSpPr>
          <p:nvPr>
            <p:ph type="title" hasCustomPrompt="1"/>
          </p:nvPr>
        </p:nvSpPr>
        <p:spPr>
          <a:xfrm>
            <a:off x="1016794" y="3402013"/>
            <a:ext cx="22351206" cy="6660000"/>
          </a:xfrm>
        </p:spPr>
        <p:txBody>
          <a:bodyPr/>
          <a:lstStyle>
            <a:lvl1pPr>
              <a:lnSpc>
                <a:spcPct val="100000"/>
              </a:lnSpc>
              <a:defRPr sz="10000">
                <a:solidFill>
                  <a:schemeClr val="tx1"/>
                </a:solidFill>
              </a:defRPr>
            </a:lvl1pPr>
          </a:lstStyle>
          <a:p>
            <a:r>
              <a:rPr lang="de-DE" dirty="0"/>
              <a:t>Dies ist ein Zwischentitel</a:t>
            </a:r>
            <a:br>
              <a:rPr lang="de-DE" dirty="0"/>
            </a:br>
            <a:r>
              <a:rPr lang="de-DE" dirty="0"/>
              <a:t>Max. 4 Zeilen. </a:t>
            </a:r>
          </a:p>
        </p:txBody>
      </p:sp>
      <p:grpSp>
        <p:nvGrpSpPr>
          <p:cNvPr id="7" name="Regieanweisungen">
            <a:extLst>
              <a:ext uri="{FF2B5EF4-FFF2-40B4-BE49-F238E27FC236}">
                <a16:creationId xmlns:a16="http://schemas.microsoft.com/office/drawing/2014/main" xmlns="" id="{CA72F031-30B6-4670-A8BC-B797DC50546A}"/>
              </a:ext>
            </a:extLst>
          </p:cNvPr>
          <p:cNvGrpSpPr>
            <a:grpSpLocks noChangeAspect="1"/>
          </p:cNvGrpSpPr>
          <p:nvPr userDrawn="1"/>
        </p:nvGrpSpPr>
        <p:grpSpPr>
          <a:xfrm>
            <a:off x="-3852001" y="-792001"/>
            <a:ext cx="32112001" cy="7776002"/>
            <a:chOff x="-1650972" y="-253680"/>
            <a:chExt cx="15627840" cy="3784320"/>
          </a:xfrm>
        </p:grpSpPr>
        <p:sp>
          <p:nvSpPr>
            <p:cNvPr id="8" name="Hilfslinien">
              <a:extLst>
                <a:ext uri="{FF2B5EF4-FFF2-40B4-BE49-F238E27FC236}">
                  <a16:creationId xmlns:a16="http://schemas.microsoft.com/office/drawing/2014/main" xmlns="" id="{B5FB6ADD-49F4-47A4-9EFB-2272E2A5C8BA}"/>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9" name="Zurücksetzen">
              <a:extLst>
                <a:ext uri="{FF2B5EF4-FFF2-40B4-BE49-F238E27FC236}">
                  <a16:creationId xmlns:a16="http://schemas.microsoft.com/office/drawing/2014/main" xmlns="" id="{87AE7C31-369B-4F92-AB7F-836F6414ABB4}"/>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0" name="Layoutwechsel">
              <a:extLst>
                <a:ext uri="{FF2B5EF4-FFF2-40B4-BE49-F238E27FC236}">
                  <a16:creationId xmlns:a16="http://schemas.microsoft.com/office/drawing/2014/main" xmlns="" id="{8016B578-201B-47E3-9A6B-9C8135C8D816}"/>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1" name="Listenebenen">
              <a:extLst>
                <a:ext uri="{FF2B5EF4-FFF2-40B4-BE49-F238E27FC236}">
                  <a16:creationId xmlns:a16="http://schemas.microsoft.com/office/drawing/2014/main" xmlns="" id="{7EDD6A38-E74C-4ED5-9E01-0A053DE3497C}"/>
                </a:ext>
              </a:extLst>
            </p:cNvPr>
            <p:cNvGrpSpPr/>
            <p:nvPr userDrawn="1"/>
          </p:nvGrpSpPr>
          <p:grpSpPr>
            <a:xfrm>
              <a:off x="-1650972" y="2032315"/>
              <a:ext cx="1752000" cy="1498325"/>
              <a:chOff x="-1650972" y="2032315"/>
              <a:chExt cx="1752000" cy="1498325"/>
            </a:xfrm>
          </p:grpSpPr>
          <p:sp>
            <p:nvSpPr>
              <p:cNvPr id="12" name="Text // Listenebene erhöhen">
                <a:extLst>
                  <a:ext uri="{FF2B5EF4-FFF2-40B4-BE49-F238E27FC236}">
                    <a16:creationId xmlns:a16="http://schemas.microsoft.com/office/drawing/2014/main" xmlns="" id="{63CA0122-5A8B-44B6-9615-3EA4759E54D2}"/>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3" name="Text // Listenebene verringern">
                <a:extLst>
                  <a:ext uri="{FF2B5EF4-FFF2-40B4-BE49-F238E27FC236}">
                    <a16:creationId xmlns:a16="http://schemas.microsoft.com/office/drawing/2014/main" xmlns="" id="{4656BE8E-528B-49F7-A8F3-68E059D3E10A}"/>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4" name="Listenebenen">
                <a:extLst>
                  <a:ext uri="{FF2B5EF4-FFF2-40B4-BE49-F238E27FC236}">
                    <a16:creationId xmlns:a16="http://schemas.microsoft.com/office/drawing/2014/main" xmlns="" id="{EB4FF05D-819A-4694-B3C4-43B6AB0C3003}"/>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7" name="Bild // Listenebene verringern">
                <a:extLst>
                  <a:ext uri="{FF2B5EF4-FFF2-40B4-BE49-F238E27FC236}">
                    <a16:creationId xmlns:a16="http://schemas.microsoft.com/office/drawing/2014/main" xmlns="" id="{F2E396A1-0DD9-43F4-ACEF-091F3EB6A35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18" name="Bild // Listenebene erhöhen">
                <a:extLst>
                  <a:ext uri="{FF2B5EF4-FFF2-40B4-BE49-F238E27FC236}">
                    <a16:creationId xmlns:a16="http://schemas.microsoft.com/office/drawing/2014/main" xmlns="" id="{FF4B9090-E8E0-48AC-9490-68A60EB531F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pic>
        <p:nvPicPr>
          <p:cNvPr id="20" name="Claim">
            <a:extLst>
              <a:ext uri="{FF2B5EF4-FFF2-40B4-BE49-F238E27FC236}">
                <a16:creationId xmlns:a16="http://schemas.microsoft.com/office/drawing/2014/main" xmlns="" id="{E7C5DB38-8EFB-44E6-96B3-7E26C04EDA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4413" y="12644619"/>
            <a:ext cx="3096000" cy="232928"/>
          </a:xfrm>
          <a:prstGeom prst="rect">
            <a:avLst/>
          </a:prstGeom>
        </p:spPr>
      </p:pic>
    </p:spTree>
    <p:extLst>
      <p:ext uri="{BB962C8B-B14F-4D97-AF65-F5344CB8AC3E}">
        <p14:creationId xmlns:p14="http://schemas.microsoft.com/office/powerpoint/2010/main" val="834805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21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p:bg>
      <p:bgRef idx="1001">
        <a:schemeClr val="bg1"/>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xmlns=""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Linie">
            <a:extLst>
              <a:ext uri="{FF2B5EF4-FFF2-40B4-BE49-F238E27FC236}">
                <a16:creationId xmlns:a16="http://schemas.microsoft.com/office/drawing/2014/main" xmlns="" id="{BDDFFB9B-BA67-4F56-AD2E-C78376A7A24D}"/>
              </a:ext>
            </a:extLst>
          </p:cNvPr>
          <p:cNvSpPr>
            <a:spLocks noChangeAspect="1"/>
          </p:cNvSpPr>
          <p:nvPr userDrawn="1"/>
        </p:nvSpPr>
        <p:spPr bwMode="auto">
          <a:xfrm>
            <a:off x="18399125" y="4937563"/>
            <a:ext cx="2071687" cy="5048250"/>
          </a:xfrm>
          <a:custGeom>
            <a:avLst/>
            <a:gdLst>
              <a:gd name="T0" fmla="*/ 306 w 5727"/>
              <a:gd name="T1" fmla="*/ 13988 h 13988"/>
              <a:gd name="T2" fmla="*/ 5727 w 5727"/>
              <a:gd name="T3" fmla="*/ 0 h 13988"/>
              <a:gd name="T4" fmla="*/ 5421 w 5727"/>
              <a:gd name="T5" fmla="*/ 0 h 13988"/>
              <a:gd name="T6" fmla="*/ 0 w 5727"/>
              <a:gd name="T7" fmla="*/ 13988 h 13988"/>
              <a:gd name="T8" fmla="*/ 306 w 5727"/>
              <a:gd name="T9" fmla="*/ 13988 h 13988"/>
            </a:gdLst>
            <a:ahLst/>
            <a:cxnLst>
              <a:cxn ang="0">
                <a:pos x="T0" y="T1"/>
              </a:cxn>
              <a:cxn ang="0">
                <a:pos x="T2" y="T3"/>
              </a:cxn>
              <a:cxn ang="0">
                <a:pos x="T4" y="T5"/>
              </a:cxn>
              <a:cxn ang="0">
                <a:pos x="T6" y="T7"/>
              </a:cxn>
              <a:cxn ang="0">
                <a:pos x="T8" y="T9"/>
              </a:cxn>
            </a:cxnLst>
            <a:rect l="0" t="0" r="r" b="b"/>
            <a:pathLst>
              <a:path w="5727" h="13988">
                <a:moveTo>
                  <a:pt x="306" y="13988"/>
                </a:moveTo>
                <a:lnTo>
                  <a:pt x="5727" y="0"/>
                </a:lnTo>
                <a:lnTo>
                  <a:pt x="5421" y="0"/>
                </a:lnTo>
                <a:lnTo>
                  <a:pt x="0" y="13988"/>
                </a:lnTo>
                <a:lnTo>
                  <a:pt x="306" y="1398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2" name="Zitat">
            <a:extLst>
              <a:ext uri="{FF2B5EF4-FFF2-40B4-BE49-F238E27FC236}">
                <a16:creationId xmlns:a16="http://schemas.microsoft.com/office/drawing/2014/main" xmlns="" id="{837A7BFC-C8E8-45E6-B45D-8E0AF9ABEB39}"/>
              </a:ext>
            </a:extLst>
          </p:cNvPr>
          <p:cNvSpPr>
            <a:spLocks noGrp="1"/>
          </p:cNvSpPr>
          <p:nvPr>
            <p:ph type="body" orient="vert" idx="1" hasCustomPrompt="1"/>
          </p:nvPr>
        </p:nvSpPr>
        <p:spPr>
          <a:xfrm>
            <a:off x="4419600" y="3436938"/>
            <a:ext cx="14516100" cy="6548875"/>
          </a:xfrm>
        </p:spPr>
        <p:txBody>
          <a:bodyPr vert="horz"/>
          <a:lstStyle>
            <a:lvl1pPr>
              <a:spcAft>
                <a:spcPts val="0"/>
              </a:spcAft>
              <a:defRPr sz="8000" b="1">
                <a:solidFill>
                  <a:schemeClr val="tx2"/>
                </a:solidFill>
                <a:latin typeface="+mn-lt"/>
              </a:defRPr>
            </a:lvl1pPr>
            <a:lvl2pPr>
              <a:spcBef>
                <a:spcPts val="1800"/>
              </a:spcBef>
              <a:defRPr>
                <a:solidFill>
                  <a:schemeClr val="tx2"/>
                </a:solidFill>
                <a:latin typeface="+mj-lt"/>
              </a:defRPr>
            </a:lvl2pPr>
            <a:lvl3pPr marL="0" indent="0">
              <a:spcBef>
                <a:spcPts val="1800"/>
              </a:spcBef>
              <a:buNone/>
              <a:defRPr>
                <a:solidFill>
                  <a:schemeClr val="tx2"/>
                </a:solidFill>
                <a:latin typeface="+mj-lt"/>
              </a:defRPr>
            </a:lvl3pPr>
            <a:lvl4pPr marL="0" indent="0">
              <a:spcBef>
                <a:spcPts val="1800"/>
              </a:spcBef>
              <a:buNone/>
              <a:defRPr>
                <a:solidFill>
                  <a:schemeClr val="tx2"/>
                </a:solidFill>
                <a:latin typeface="+mj-lt"/>
              </a:defRPr>
            </a:lvl4pPr>
            <a:lvl5pPr>
              <a:spcBef>
                <a:spcPts val="1800"/>
              </a:spcBef>
              <a:defRPr>
                <a:solidFill>
                  <a:schemeClr val="tx2"/>
                </a:solidFill>
                <a:latin typeface="+mj-lt"/>
              </a:defRPr>
            </a:lvl5pPr>
            <a:lvl6pPr>
              <a:spcBef>
                <a:spcPts val="1800"/>
              </a:spcBef>
              <a:defRPr>
                <a:solidFill>
                  <a:schemeClr val="tx2"/>
                </a:solidFill>
                <a:latin typeface="+mj-lt"/>
              </a:defRPr>
            </a:lvl6pPr>
            <a:lvl7pPr>
              <a:spcBef>
                <a:spcPts val="1800"/>
              </a:spcBef>
              <a:defRPr>
                <a:solidFill>
                  <a:schemeClr val="tx2"/>
                </a:solidFill>
                <a:latin typeface="+mj-lt"/>
              </a:defRPr>
            </a:lvl7pPr>
            <a:lvl8pPr>
              <a:spcBef>
                <a:spcPts val="1800"/>
              </a:spcBef>
              <a:defRPr>
                <a:solidFill>
                  <a:schemeClr val="tx2"/>
                </a:solidFill>
                <a:latin typeface="+mj-lt"/>
              </a:defRPr>
            </a:lvl8pPr>
            <a:lvl9pPr>
              <a:spcBef>
                <a:spcPts val="1800"/>
              </a:spcBef>
              <a:defRPr>
                <a:solidFill>
                  <a:schemeClr val="tx2"/>
                </a:solidFill>
                <a:latin typeface="+mj-lt"/>
              </a:defRPr>
            </a:lvl9pPr>
          </a:lstStyle>
          <a:p>
            <a:pPr lvl="0"/>
            <a:r>
              <a:rPr lang="de-DE" dirty="0"/>
              <a:t>Erste Ebene „Zitat“ (maximal vier Zeilen) // für Info &gt;&gt; Menü &gt; Start &gt; Absatz &gt; Listenebene erhöhen </a:t>
            </a:r>
          </a:p>
          <a:p>
            <a:pPr lvl="1"/>
            <a:r>
              <a:rPr lang="de-DE" dirty="0"/>
              <a:t>Zweite Ebene</a:t>
            </a:r>
          </a:p>
        </p:txBody>
      </p:sp>
    </p:spTree>
    <p:extLst>
      <p:ext uri="{BB962C8B-B14F-4D97-AF65-F5344CB8AC3E}">
        <p14:creationId xmlns:p14="http://schemas.microsoft.com/office/powerpoint/2010/main" val="10086314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7727">
          <p15:clr>
            <a:srgbClr val="FBAE40"/>
          </p15:clr>
        </p15:guide>
        <p15:guide id="2" pos="14720">
          <p15:clr>
            <a:srgbClr val="FBAE40"/>
          </p15:clr>
        </p15:guide>
        <p15:guide id="3" pos="641">
          <p15:clr>
            <a:srgbClr val="FBAE40"/>
          </p15:clr>
        </p15:guide>
        <p15:guide id="4" orient="horz" pos="2165" userDrawn="1">
          <p15:clr>
            <a:srgbClr val="FBAE40"/>
          </p15:clr>
        </p15:guide>
        <p15:guide id="5" pos="2784" userDrawn="1">
          <p15:clr>
            <a:srgbClr val="FBAE40"/>
          </p15:clr>
        </p15:guide>
        <p15:guide id="6" pos="119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Regieanweisungen">
            <a:extLst>
              <a:ext uri="{FF2B5EF4-FFF2-40B4-BE49-F238E27FC236}">
                <a16:creationId xmlns:a16="http://schemas.microsoft.com/office/drawing/2014/main" xmlns="" id="{3A0FC229-A7E6-41B0-BCEF-692BCFD41982}"/>
              </a:ext>
            </a:extLst>
          </p:cNvPr>
          <p:cNvGrpSpPr>
            <a:grpSpLocks noChangeAspect="1"/>
          </p:cNvGrpSpPr>
          <p:nvPr userDrawn="1"/>
        </p:nvGrpSpPr>
        <p:grpSpPr>
          <a:xfrm>
            <a:off x="-3852001" y="-792001"/>
            <a:ext cx="32112001" cy="7776002"/>
            <a:chOff x="-1650972" y="-253680"/>
            <a:chExt cx="15627840" cy="3784320"/>
          </a:xfrm>
        </p:grpSpPr>
        <p:sp>
          <p:nvSpPr>
            <p:cNvPr id="8" name="Hilfslinien">
              <a:extLst>
                <a:ext uri="{FF2B5EF4-FFF2-40B4-BE49-F238E27FC236}">
                  <a16:creationId xmlns:a16="http://schemas.microsoft.com/office/drawing/2014/main" xmlns="" id="{7426F902-E722-4990-9791-B9419BDE88B5}"/>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9" name="Zurücksetzen">
              <a:extLst>
                <a:ext uri="{FF2B5EF4-FFF2-40B4-BE49-F238E27FC236}">
                  <a16:creationId xmlns:a16="http://schemas.microsoft.com/office/drawing/2014/main" xmlns="" id="{674EAA07-0C83-4CD5-804A-E6F0150070F1}"/>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0" name="Layoutwechsel">
              <a:extLst>
                <a:ext uri="{FF2B5EF4-FFF2-40B4-BE49-F238E27FC236}">
                  <a16:creationId xmlns:a16="http://schemas.microsoft.com/office/drawing/2014/main" xmlns="" id="{E0415EB9-7B66-46CB-B881-9CC3D2FA4BF3}"/>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1" name="Listenebenen">
              <a:extLst>
                <a:ext uri="{FF2B5EF4-FFF2-40B4-BE49-F238E27FC236}">
                  <a16:creationId xmlns:a16="http://schemas.microsoft.com/office/drawing/2014/main" xmlns="" id="{2BD77E7E-7C60-43EB-8958-364496899B4D}"/>
                </a:ext>
              </a:extLst>
            </p:cNvPr>
            <p:cNvGrpSpPr/>
            <p:nvPr userDrawn="1"/>
          </p:nvGrpSpPr>
          <p:grpSpPr>
            <a:xfrm>
              <a:off x="-1650972" y="2032315"/>
              <a:ext cx="1752000" cy="1498325"/>
              <a:chOff x="-1650972" y="2032315"/>
              <a:chExt cx="1752000" cy="1498325"/>
            </a:xfrm>
          </p:grpSpPr>
          <p:sp>
            <p:nvSpPr>
              <p:cNvPr id="13" name="Text // Listenebene erhöhen">
                <a:extLst>
                  <a:ext uri="{FF2B5EF4-FFF2-40B4-BE49-F238E27FC236}">
                    <a16:creationId xmlns:a16="http://schemas.microsoft.com/office/drawing/2014/main" xmlns="" id="{10532FD1-DCFC-4B8A-BCB9-B93BC5E81714}"/>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5" name="Text // Listenebene verringern">
                <a:extLst>
                  <a:ext uri="{FF2B5EF4-FFF2-40B4-BE49-F238E27FC236}">
                    <a16:creationId xmlns:a16="http://schemas.microsoft.com/office/drawing/2014/main" xmlns="" id="{753526D2-53AD-43C5-AF80-E525489ED95E}"/>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6" name="Listenebenen">
                <a:extLst>
                  <a:ext uri="{FF2B5EF4-FFF2-40B4-BE49-F238E27FC236}">
                    <a16:creationId xmlns:a16="http://schemas.microsoft.com/office/drawing/2014/main" xmlns="" id="{07FF8FA2-AB52-4244-BC5A-509FEFAB9A37}"/>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7" name="Bild // Listenebene verringern">
                <a:extLst>
                  <a:ext uri="{FF2B5EF4-FFF2-40B4-BE49-F238E27FC236}">
                    <a16:creationId xmlns:a16="http://schemas.microsoft.com/office/drawing/2014/main" xmlns="" id="{899457F9-736B-400E-8638-0098A9CAC2E2}"/>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18" name="Bild // Listenebene erhöhen">
                <a:extLst>
                  <a:ext uri="{FF2B5EF4-FFF2-40B4-BE49-F238E27FC236}">
                    <a16:creationId xmlns:a16="http://schemas.microsoft.com/office/drawing/2014/main" xmlns="" id="{77930A58-E6EB-4006-A164-92DB584208D4}"/>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6" name="Foliennummer">
            <a:extLst>
              <a:ext uri="{FF2B5EF4-FFF2-40B4-BE49-F238E27FC236}">
                <a16:creationId xmlns:a16="http://schemas.microsoft.com/office/drawing/2014/main" xmlns="" id="{594ACCBE-5BF7-4DD4-992C-82D750AB67DA}"/>
              </a:ext>
            </a:extLst>
          </p:cNvPr>
          <p:cNvSpPr>
            <a:spLocks noGrp="1"/>
          </p:cNvSpPr>
          <p:nvPr>
            <p:ph type="sldNum" sz="quarter" idx="4"/>
          </p:nvPr>
        </p:nvSpPr>
        <p:spPr>
          <a:xfrm>
            <a:off x="22288500" y="12625161"/>
            <a:ext cx="1079500" cy="432000"/>
          </a:xfrm>
          <a:prstGeom prst="rect">
            <a:avLst/>
          </a:prstGeom>
        </p:spPr>
        <p:txBody>
          <a:bodyPr vert="horz" lIns="0" tIns="0" rIns="0" bIns="0" rtlCol="0" anchor="t" anchorCtr="0">
            <a:noAutofit/>
          </a:bodyPr>
          <a:lstStyle>
            <a:lvl1pPr marL="0" indent="0" algn="r">
              <a:lnSpc>
                <a:spcPct val="100000"/>
              </a:lnSpc>
              <a:spcBef>
                <a:spcPts val="0"/>
              </a:spcBef>
              <a:buFont typeface="Arial" panose="020B0604020202020204" pitchFamily="34" charset="0"/>
              <a:buNone/>
              <a:defRPr sz="2000">
                <a:solidFill>
                  <a:schemeClr val="tx2"/>
                </a:solidFill>
                <a:latin typeface="+mn-lt"/>
              </a:defRPr>
            </a:lvl1pPr>
            <a:lvl2pPr marL="0" indent="0" algn="r">
              <a:lnSpc>
                <a:spcPct val="100000"/>
              </a:lnSpc>
              <a:spcBef>
                <a:spcPts val="0"/>
              </a:spcBef>
              <a:defRPr sz="2000">
                <a:latin typeface="+mn-lt"/>
              </a:defRPr>
            </a:lvl2pPr>
            <a:lvl3pPr marL="0" indent="0" algn="r">
              <a:lnSpc>
                <a:spcPct val="100000"/>
              </a:lnSpc>
              <a:spcBef>
                <a:spcPts val="0"/>
              </a:spcBef>
              <a:defRPr sz="2000">
                <a:latin typeface="+mn-lt"/>
              </a:defRPr>
            </a:lvl3pPr>
            <a:lvl4pPr marL="0" indent="0" algn="r">
              <a:lnSpc>
                <a:spcPct val="100000"/>
              </a:lnSpc>
              <a:spcBef>
                <a:spcPts val="0"/>
              </a:spcBef>
              <a:defRPr sz="2000">
                <a:latin typeface="+mn-lt"/>
              </a:defRPr>
            </a:lvl4pPr>
            <a:lvl5pPr marL="0" indent="0" algn="r">
              <a:lnSpc>
                <a:spcPct val="100000"/>
              </a:lnSpc>
              <a:spcBef>
                <a:spcPts val="0"/>
              </a:spcBef>
              <a:defRPr sz="2000">
                <a:latin typeface="+mn-lt"/>
              </a:defRPr>
            </a:lvl5pPr>
            <a:lvl6pPr marL="0" indent="0" algn="r">
              <a:lnSpc>
                <a:spcPct val="100000"/>
              </a:lnSpc>
              <a:spcBef>
                <a:spcPts val="0"/>
              </a:spcBef>
              <a:defRPr sz="2000">
                <a:latin typeface="+mn-lt"/>
              </a:defRPr>
            </a:lvl6pPr>
            <a:lvl7pPr marL="0" indent="0" algn="r">
              <a:lnSpc>
                <a:spcPct val="100000"/>
              </a:lnSpc>
              <a:spcBef>
                <a:spcPts val="0"/>
              </a:spcBef>
              <a:defRPr sz="2000">
                <a:latin typeface="+mn-lt"/>
              </a:defRPr>
            </a:lvl7pPr>
            <a:lvl8pPr marL="0" indent="0" algn="r">
              <a:lnSpc>
                <a:spcPct val="100000"/>
              </a:lnSpc>
              <a:spcBef>
                <a:spcPts val="0"/>
              </a:spcBef>
              <a:defRPr sz="2000">
                <a:latin typeface="+mn-lt"/>
              </a:defRPr>
            </a:lvl8pPr>
            <a:lvl9pPr marL="0" indent="0" algn="r">
              <a:lnSpc>
                <a:spcPct val="100000"/>
              </a:lnSpc>
              <a:spcBef>
                <a:spcPts val="0"/>
              </a:spcBef>
              <a:defRPr sz="2000">
                <a:latin typeface="+mn-lt"/>
              </a:defRPr>
            </a:lvl9pPr>
          </a:lstStyle>
          <a:p>
            <a:fld id="{B1DFA706-D6BF-4054-BFB5-EC6378B45988}" type="slidenum">
              <a:rPr lang="de-DE" smtClean="0"/>
              <a:pPr/>
              <a:t>‹Nr.›</a:t>
            </a:fld>
            <a:endParaRPr lang="de-DE" dirty="0"/>
          </a:p>
        </p:txBody>
      </p:sp>
      <p:sp>
        <p:nvSpPr>
          <p:cNvPr id="3" name="Text">
            <a:extLst>
              <a:ext uri="{FF2B5EF4-FFF2-40B4-BE49-F238E27FC236}">
                <a16:creationId xmlns:a16="http://schemas.microsoft.com/office/drawing/2014/main" xmlns="" id="{F7239FC5-DF4D-4548-8F50-EB7A24772DC8}"/>
              </a:ext>
            </a:extLst>
          </p:cNvPr>
          <p:cNvSpPr>
            <a:spLocks noGrp="1"/>
          </p:cNvSpPr>
          <p:nvPr>
            <p:ph type="body" idx="1"/>
          </p:nvPr>
        </p:nvSpPr>
        <p:spPr>
          <a:xfrm>
            <a:off x="1016001" y="3014664"/>
            <a:ext cx="22352000" cy="9251950"/>
          </a:xfrm>
          <a:prstGeom prst="rect">
            <a:avLst/>
          </a:prstGeom>
        </p:spPr>
        <p:txBody>
          <a:bodyPr vert="horz" lIns="0" tIns="0" rIns="0" bIns="0" rtlCol="0" anchor="t" anchorCtr="0">
            <a:noAutofit/>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xmlns="" id="{B56D4A60-91E8-41B9-801E-30337CBA3825}"/>
              </a:ext>
            </a:extLst>
          </p:cNvPr>
          <p:cNvSpPr>
            <a:spLocks noGrp="1"/>
          </p:cNvSpPr>
          <p:nvPr>
            <p:ph type="title"/>
          </p:nvPr>
        </p:nvSpPr>
        <p:spPr>
          <a:xfrm>
            <a:off x="1016000" y="800100"/>
            <a:ext cx="22352000" cy="1908000"/>
          </a:xfrm>
          <a:prstGeom prst="rect">
            <a:avLst/>
          </a:prstGeom>
        </p:spPr>
        <p:txBody>
          <a:bodyPr vert="horz" lIns="0" tIns="0" rIns="0" bIns="0" rtlCol="0" anchor="t" anchorCtr="0">
            <a:noAutofit/>
          </a:bodyPr>
          <a:lstStyle/>
          <a:p>
            <a:r>
              <a:rPr lang="de-DE" dirty="0"/>
              <a:t>Platz für eine unserer Headlines oder Schlagwörter</a:t>
            </a:r>
            <a:br>
              <a:rPr lang="de-DE" dirty="0"/>
            </a:br>
            <a:r>
              <a:rPr lang="de-DE" dirty="0"/>
              <a:t>auf maximal 2 Zeilen</a:t>
            </a:r>
          </a:p>
        </p:txBody>
      </p:sp>
      <p:pic>
        <p:nvPicPr>
          <p:cNvPr id="19" name="Claim">
            <a:extLst>
              <a:ext uri="{FF2B5EF4-FFF2-40B4-BE49-F238E27FC236}">
                <a16:creationId xmlns:a16="http://schemas.microsoft.com/office/drawing/2014/main" xmlns="" id="{ADFFD29C-3657-4B5A-9BAD-131CC9FA3983}"/>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1014413" y="12644619"/>
            <a:ext cx="3096000" cy="238152"/>
          </a:xfrm>
          <a:prstGeom prst="rect">
            <a:avLst/>
          </a:prstGeom>
        </p:spPr>
      </p:pic>
    </p:spTree>
    <p:extLst>
      <p:ext uri="{BB962C8B-B14F-4D97-AF65-F5344CB8AC3E}">
        <p14:creationId xmlns:p14="http://schemas.microsoft.com/office/powerpoint/2010/main" val="19330808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9" r:id="rId4"/>
    <p:sldLayoutId id="2147483670" r:id="rId5"/>
    <p:sldLayoutId id="2147483675" r:id="rId6"/>
    <p:sldLayoutId id="2147483676" r:id="rId7"/>
    <p:sldLayoutId id="2147483677" r:id="rId8"/>
    <p:sldLayoutId id="2147483678" r:id="rId9"/>
    <p:sldLayoutId id="2147483660" r:id="rId10"/>
    <p:sldLayoutId id="2147483661" r:id="rId11"/>
    <p:sldLayoutId id="2147483680" r:id="rId12"/>
    <p:sldLayoutId id="2147483698" r:id="rId13"/>
    <p:sldLayoutId id="2147483681" r:id="rId14"/>
    <p:sldLayoutId id="2147483682" r:id="rId15"/>
    <p:sldLayoutId id="2147483683" r:id="rId16"/>
    <p:sldLayoutId id="2147483685" r:id="rId17"/>
    <p:sldLayoutId id="2147483686" r:id="rId18"/>
    <p:sldLayoutId id="2147483687" r:id="rId19"/>
    <p:sldLayoutId id="2147483688" r:id="rId20"/>
    <p:sldLayoutId id="2147483696" r:id="rId21"/>
    <p:sldLayoutId id="2147483697" r:id="rId22"/>
    <p:sldLayoutId id="2147483689" r:id="rId23"/>
    <p:sldLayoutId id="2147483690" r:id="rId24"/>
    <p:sldLayoutId id="2147483691" r:id="rId25"/>
    <p:sldLayoutId id="2147483693" r:id="rId26"/>
    <p:sldLayoutId id="2147483694" r:id="rId27"/>
    <p:sldLayoutId id="2147483695" r:id="rId28"/>
  </p:sldLayoutIdLst>
  <p:hf hdr="0" ftr="0" dt="0"/>
  <p:txStyles>
    <p:titleStyle>
      <a:lvl1pPr marL="0" indent="0" algn="l" defTabSz="914400" rtl="0" eaLnBrk="1" latinLnBrk="0" hangingPunct="1">
        <a:lnSpc>
          <a:spcPct val="97000"/>
        </a:lnSpc>
        <a:spcBef>
          <a:spcPts val="0"/>
        </a:spcBef>
        <a:buFont typeface="Arial" panose="020B0604020202020204" pitchFamily="34" charset="0"/>
        <a:buNone/>
        <a:defRPr sz="60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1800"/>
        </a:spcAft>
        <a:buFont typeface="Arial" panose="020B0604020202020204" pitchFamily="34" charset="0"/>
        <a:buNone/>
        <a:defRPr sz="4000" kern="1200">
          <a:solidFill>
            <a:schemeClr val="tx2"/>
          </a:solidFill>
          <a:latin typeface="+mj-lt"/>
          <a:ea typeface="+mn-ea"/>
          <a:cs typeface="+mn-cs"/>
        </a:defRPr>
      </a:lvl1pPr>
      <a:lvl2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2pPr>
      <a:lvl3pPr marL="3132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3pPr>
      <a:lvl4pPr marL="6264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4pPr>
      <a:lvl5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5pPr>
      <a:lvl6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6pPr>
      <a:lvl7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7pPr>
      <a:lvl8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8pPr>
      <a:lvl9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kszerszun@wp.pl" TargetMode="External"/><Relationship Id="rId2" Type="http://schemas.openxmlformats.org/officeDocument/2006/relationships/hyperlink" Target="mailto:karriere.pmf@johanniter.d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anerkennung-in-deutschland.de/de/interest/finder/result?arrangement=Nein&amp;location=48816&amp;nationality=EU_EWR_Schweiz&amp;profession=397&amp;success=Ja&amp;whereabouts=Deutschland&amp;zipSearch=1&amp;qualification=EU_EWR_Schweiz"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186" b="8186"/>
          <a:stretch>
            <a:fillRect/>
          </a:stretch>
        </p:blipFill>
        <p:spPr>
          <a:xfrm>
            <a:off x="13487876" y="0"/>
            <a:ext cx="10894537" cy="13716000"/>
          </a:xfrm>
        </p:spPr>
      </p:pic>
      <p:sp>
        <p:nvSpPr>
          <p:cNvPr id="17" name="Textplatzhalter 16">
            <a:extLst>
              <a:ext uri="{FF2B5EF4-FFF2-40B4-BE49-F238E27FC236}">
                <a16:creationId xmlns:a16="http://schemas.microsoft.com/office/drawing/2014/main" xmlns="" id="{5A96C008-96FB-42A1-B1FE-FAD03382EFA5}"/>
              </a:ext>
            </a:extLst>
          </p:cNvPr>
          <p:cNvSpPr>
            <a:spLocks noGrp="1"/>
          </p:cNvSpPr>
          <p:nvPr>
            <p:ph type="body" sz="quarter" idx="15"/>
          </p:nvPr>
        </p:nvSpPr>
        <p:spPr/>
        <p:txBody>
          <a:bodyPr/>
          <a:lstStyle/>
          <a:p>
            <a:endParaRPr lang="de-DE" dirty="0"/>
          </a:p>
        </p:txBody>
      </p:sp>
      <p:sp>
        <p:nvSpPr>
          <p:cNvPr id="7" name="Untertitel 6">
            <a:extLst>
              <a:ext uri="{FF2B5EF4-FFF2-40B4-BE49-F238E27FC236}">
                <a16:creationId xmlns:a16="http://schemas.microsoft.com/office/drawing/2014/main" xmlns="" id="{E6C5F9B1-CFFA-4948-92B8-0539EC8FA6C8}"/>
              </a:ext>
            </a:extLst>
          </p:cNvPr>
          <p:cNvSpPr>
            <a:spLocks noGrp="1"/>
          </p:cNvSpPr>
          <p:nvPr>
            <p:ph type="subTitle" idx="1"/>
          </p:nvPr>
        </p:nvSpPr>
        <p:spPr/>
        <p:txBody>
          <a:bodyPr/>
          <a:lstStyle/>
          <a:p>
            <a:pPr lvl="1"/>
            <a:endParaRPr lang="de-DE" dirty="0" smtClean="0"/>
          </a:p>
          <a:p>
            <a:pPr lvl="1"/>
            <a:endParaRPr lang="de-DE" dirty="0"/>
          </a:p>
          <a:p>
            <a:pPr lvl="1"/>
            <a:endParaRPr lang="de-DE" dirty="0" smtClean="0"/>
          </a:p>
          <a:p>
            <a:pPr lvl="1"/>
            <a:endParaRPr lang="de-DE" dirty="0"/>
          </a:p>
          <a:p>
            <a:pPr lvl="1"/>
            <a:endParaRPr lang="de-DE" dirty="0" smtClean="0"/>
          </a:p>
          <a:p>
            <a:pPr lvl="1"/>
            <a:r>
              <a:rPr lang="de-DE" dirty="0" smtClean="0"/>
              <a:t>Inga Berger und Katarzyna Kranepuhl </a:t>
            </a:r>
            <a:endParaRPr lang="de-DE" dirty="0"/>
          </a:p>
        </p:txBody>
      </p:sp>
      <p:sp>
        <p:nvSpPr>
          <p:cNvPr id="6" name="Titel 5">
            <a:extLst>
              <a:ext uri="{FF2B5EF4-FFF2-40B4-BE49-F238E27FC236}">
                <a16:creationId xmlns:a16="http://schemas.microsoft.com/office/drawing/2014/main" xmlns="" id="{95BDA69A-D105-42C3-A117-C53AAE22E537}"/>
              </a:ext>
            </a:extLst>
          </p:cNvPr>
          <p:cNvSpPr>
            <a:spLocks noGrp="1"/>
          </p:cNvSpPr>
          <p:nvPr>
            <p:ph type="ctrTitle"/>
          </p:nvPr>
        </p:nvSpPr>
        <p:spPr/>
        <p:txBody>
          <a:bodyPr/>
          <a:lstStyle/>
          <a:p>
            <a:pPr algn="ctr"/>
            <a:r>
              <a:rPr lang="de-DE" dirty="0" smtClean="0"/>
              <a:t/>
            </a:r>
            <a:br>
              <a:rPr lang="de-DE" dirty="0" smtClean="0"/>
            </a:br>
            <a:r>
              <a:rPr lang="de-DE" dirty="0" smtClean="0"/>
              <a:t/>
            </a:r>
            <a:br>
              <a:rPr lang="de-DE" dirty="0" smtClean="0"/>
            </a:br>
            <a:r>
              <a:rPr lang="de-DE" i="1" dirty="0" smtClean="0">
                <a:solidFill>
                  <a:schemeClr val="accent1"/>
                </a:solidFill>
                <a:effectLst>
                  <a:outerShdw blurRad="38100" dist="38100" dir="2700000" algn="tl">
                    <a:srgbClr val="000000">
                      <a:alpha val="43137"/>
                    </a:srgbClr>
                  </a:outerShdw>
                </a:effectLst>
              </a:rPr>
              <a:t>Projekt </a:t>
            </a:r>
            <a:r>
              <a:rPr lang="de-DE" i="1" dirty="0">
                <a:solidFill>
                  <a:schemeClr val="accent1"/>
                </a:solidFill>
                <a:effectLst>
                  <a:outerShdw blurRad="38100" dist="38100" dir="2700000" algn="tl">
                    <a:srgbClr val="000000">
                      <a:alpha val="43137"/>
                    </a:srgbClr>
                  </a:outerShdw>
                </a:effectLst>
              </a:rPr>
              <a:t>Polska</a:t>
            </a:r>
          </a:p>
        </p:txBody>
      </p:sp>
      <p:sp>
        <p:nvSpPr>
          <p:cNvPr id="18" name="Foliennummernplatzhalter 17">
            <a:extLst>
              <a:ext uri="{FF2B5EF4-FFF2-40B4-BE49-F238E27FC236}">
                <a16:creationId xmlns:a16="http://schemas.microsoft.com/office/drawing/2014/main" xmlns="" id="{B8E4FBF8-5BAA-43CA-B82F-68E23174E30B}"/>
              </a:ext>
            </a:extLst>
          </p:cNvPr>
          <p:cNvSpPr>
            <a:spLocks noGrp="1"/>
          </p:cNvSpPr>
          <p:nvPr>
            <p:ph type="sldNum" sz="quarter" idx="14"/>
          </p:nvPr>
        </p:nvSpPr>
        <p:spPr/>
        <p:txBody>
          <a:bodyPr/>
          <a:lstStyle/>
          <a:p>
            <a:fld id="{B1DFA706-D6BF-4054-BFB5-EC6378B45988}" type="slidenum">
              <a:rPr lang="de-DE" smtClean="0"/>
              <a:pPr/>
              <a:t>1</a:t>
            </a:fld>
            <a:endParaRPr lang="de-DE" dirty="0"/>
          </a:p>
        </p:txBody>
      </p:sp>
    </p:spTree>
    <p:extLst>
      <p:ext uri="{BB962C8B-B14F-4D97-AF65-F5344CB8AC3E}">
        <p14:creationId xmlns:p14="http://schemas.microsoft.com/office/powerpoint/2010/main" val="1126669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10</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lvl="2"/>
            <a:r>
              <a:rPr lang="de-DE" altLang="de-DE" sz="3200" dirty="0" smtClean="0"/>
              <a:t>Przyjazd do Brandenburg</a:t>
            </a:r>
          </a:p>
          <a:p>
            <a:pPr lvl="2"/>
            <a:r>
              <a:rPr lang="de-DE" altLang="de-DE" sz="3200" dirty="0" smtClean="0"/>
              <a:t>Zameldowanie w biurze meldunkowym (</a:t>
            </a:r>
            <a:r>
              <a:rPr lang="de-DE" altLang="de-DE" sz="3200" dirty="0"/>
              <a:t>najpóźniej </a:t>
            </a:r>
            <a:r>
              <a:rPr lang="de-DE" altLang="de-DE" sz="3200" dirty="0" smtClean="0"/>
              <a:t>14 dni od przyjazdu, dotyczy </a:t>
            </a:r>
            <a:r>
              <a:rPr lang="de-DE" altLang="de-DE" sz="3200" dirty="0"/>
              <a:t>również osób</a:t>
            </a:r>
            <a:r>
              <a:rPr lang="de-DE" altLang="de-DE" sz="3200" dirty="0" smtClean="0"/>
              <a:t>, </a:t>
            </a:r>
            <a:r>
              <a:rPr lang="de-DE" altLang="de-DE" sz="3200" dirty="0"/>
              <a:t>które zakwaterowały się </a:t>
            </a:r>
            <a:r>
              <a:rPr lang="de-DE" altLang="de-DE" sz="3200" dirty="0" smtClean="0"/>
              <a:t>u rodziny)</a:t>
            </a:r>
          </a:p>
          <a:p>
            <a:pPr lvl="3">
              <a:buFont typeface="Symbol" panose="05050102010706020507" pitchFamily="18" charset="2"/>
              <a:buChar char="-"/>
            </a:pPr>
            <a:r>
              <a:rPr lang="de-DE" sz="3200" dirty="0" smtClean="0"/>
              <a:t>Zameldowanie jest </a:t>
            </a:r>
            <a:r>
              <a:rPr lang="de-DE" sz="3200" dirty="0"/>
              <a:t>bezpłatne</a:t>
            </a:r>
            <a:endParaRPr lang="de-DE" sz="3200" dirty="0" smtClean="0"/>
          </a:p>
          <a:p>
            <a:pPr lvl="3">
              <a:buFont typeface="Symbol" panose="05050102010706020507" pitchFamily="18" charset="2"/>
              <a:buChar char="-"/>
            </a:pPr>
            <a:r>
              <a:rPr lang="de-DE" altLang="de-DE" sz="3200" dirty="0" smtClean="0"/>
              <a:t>Właściwe </a:t>
            </a:r>
            <a:r>
              <a:rPr lang="de-DE" altLang="de-DE" sz="3200" dirty="0" smtClean="0"/>
              <a:t>biuro meldunkowe </a:t>
            </a:r>
            <a:r>
              <a:rPr lang="de-DE" altLang="de-DE" sz="3200" dirty="0" smtClean="0"/>
              <a:t>moż</a:t>
            </a:r>
            <a:r>
              <a:rPr lang="de-DE" altLang="de-DE" sz="3200" dirty="0" smtClean="0"/>
              <a:t>na</a:t>
            </a:r>
            <a:r>
              <a:rPr lang="de-DE" altLang="de-DE" sz="3200" dirty="0"/>
              <a:t> zidentyfikować </a:t>
            </a:r>
            <a:r>
              <a:rPr lang="de-DE" altLang="de-DE" sz="3200" dirty="0" smtClean="0"/>
              <a:t>za </a:t>
            </a:r>
            <a:r>
              <a:rPr lang="de-DE" altLang="de-DE" sz="3200" dirty="0"/>
              <a:t>pomocą </a:t>
            </a:r>
            <a:r>
              <a:rPr lang="de-DE" altLang="de-DE" sz="3200" dirty="0" smtClean="0"/>
              <a:t>kodu </a:t>
            </a:r>
            <a:r>
              <a:rPr lang="de-DE" altLang="de-DE" sz="3200" dirty="0" smtClean="0"/>
              <a:t>pocztowego</a:t>
            </a:r>
          </a:p>
          <a:p>
            <a:pPr lvl="3">
              <a:buFont typeface="Symbol" panose="05050102010706020507" pitchFamily="18" charset="2"/>
              <a:buChar char="-"/>
            </a:pPr>
            <a:endParaRPr lang="de-DE" altLang="de-DE" sz="3200" kern="0" dirty="0"/>
          </a:p>
          <a:p>
            <a:pPr marL="313200" lvl="3" indent="0">
              <a:buNone/>
            </a:pPr>
            <a:endParaRPr lang="de-DE" altLang="de-DE" sz="3200" kern="0" dirty="0"/>
          </a:p>
          <a:p>
            <a:pPr lvl="2"/>
            <a:endParaRPr lang="de-DE" altLang="de-DE" sz="3200" kern="0" dirty="0"/>
          </a:p>
          <a:p>
            <a:pPr marL="0" lvl="2" indent="0">
              <a:buNone/>
            </a:pPr>
            <a:endParaRPr lang="de-DE" sz="3200" kern="0" dirty="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Procedury po </a:t>
            </a:r>
            <a:r>
              <a:rPr lang="de-DE" dirty="0"/>
              <a:t>przyjeździe </a:t>
            </a:r>
            <a:r>
              <a:rPr lang="de-DE" dirty="0" smtClean="0"/>
              <a:t>do Brandenburg: </a:t>
            </a:r>
            <a:endParaRPr lang="de-DE" dirty="0"/>
          </a:p>
        </p:txBody>
      </p:sp>
    </p:spTree>
    <p:extLst>
      <p:ext uri="{BB962C8B-B14F-4D97-AF65-F5344CB8AC3E}">
        <p14:creationId xmlns:p14="http://schemas.microsoft.com/office/powerpoint/2010/main" val="250287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2</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lvl="2"/>
            <a:r>
              <a:rPr lang="de-DE" sz="3200" kern="0" dirty="0" smtClean="0"/>
              <a:t>Jeste</a:t>
            </a:r>
            <a:r>
              <a:rPr lang="de-DE" sz="3200" dirty="0" smtClean="0"/>
              <a:t>ś</a:t>
            </a:r>
            <a:r>
              <a:rPr lang="de-DE" sz="3200" kern="0" dirty="0" smtClean="0"/>
              <a:t>my w </a:t>
            </a:r>
            <a:r>
              <a:rPr lang="de-DE" sz="3200" kern="0" dirty="0" smtClean="0"/>
              <a:t>stanie </a:t>
            </a:r>
            <a:r>
              <a:rPr lang="de-DE" sz="3200" kern="0" dirty="0" smtClean="0"/>
              <a:t>umo</a:t>
            </a:r>
            <a:r>
              <a:rPr lang="de-DE" sz="3200" dirty="0" smtClean="0"/>
              <a:t>ż</a:t>
            </a:r>
            <a:r>
              <a:rPr lang="de-DE" sz="3200" kern="0" dirty="0" smtClean="0"/>
              <a:t>liw</a:t>
            </a:r>
            <a:r>
              <a:rPr lang="de-DE" sz="3200" dirty="0" smtClean="0"/>
              <a:t>i</a:t>
            </a:r>
            <a:r>
              <a:rPr lang="de-DE" sz="3200" dirty="0" smtClean="0"/>
              <a:t>ć</a:t>
            </a:r>
            <a:r>
              <a:rPr lang="de-DE" sz="3200" kern="0" dirty="0" smtClean="0"/>
              <a:t> </a:t>
            </a:r>
            <a:r>
              <a:rPr lang="de-DE" sz="3200" kern="0" dirty="0" smtClean="0"/>
              <a:t>odbycie praktyk w przedszkolach Johanniter w Potsdam-Mittelmark dla 4-6 </a:t>
            </a:r>
            <a:r>
              <a:rPr lang="de-DE" sz="3200" kern="0" dirty="0" smtClean="0"/>
              <a:t>student</a:t>
            </a:r>
            <a:r>
              <a:rPr lang="de-DE" sz="3200" dirty="0" smtClean="0"/>
              <a:t>ó</a:t>
            </a:r>
            <a:r>
              <a:rPr lang="de-DE" sz="3200" kern="0" dirty="0" smtClean="0"/>
              <a:t>w </a:t>
            </a:r>
            <a:r>
              <a:rPr lang="de-DE" sz="3200" kern="0" dirty="0" smtClean="0"/>
              <a:t>rocznie i </a:t>
            </a:r>
            <a:r>
              <a:rPr lang="de-DE" sz="3200" kern="0" dirty="0" smtClean="0"/>
              <a:t>zobowi</a:t>
            </a:r>
            <a:r>
              <a:rPr lang="de-DE" sz="3200" dirty="0" smtClean="0"/>
              <a:t>ą</a:t>
            </a:r>
            <a:r>
              <a:rPr lang="de-DE" sz="3200" kern="0" dirty="0" smtClean="0"/>
              <a:t>zujemy si</a:t>
            </a:r>
            <a:r>
              <a:rPr lang="de-DE" sz="3200" dirty="0" smtClean="0"/>
              <a:t>ę</a:t>
            </a:r>
            <a:r>
              <a:rPr lang="de-DE" sz="3200" kern="0" dirty="0" smtClean="0"/>
              <a:t> pokry</a:t>
            </a:r>
            <a:r>
              <a:rPr lang="de-DE" sz="3200" dirty="0" smtClean="0"/>
              <a:t>ć</a:t>
            </a:r>
            <a:r>
              <a:rPr lang="de-DE" sz="3200" kern="0" dirty="0" smtClean="0"/>
              <a:t> </a:t>
            </a:r>
            <a:r>
              <a:rPr lang="de-DE" sz="3200" kern="0" dirty="0" smtClean="0"/>
              <a:t>wszystkie koszty z tym </a:t>
            </a:r>
            <a:r>
              <a:rPr lang="de-DE" sz="3200" kern="0" dirty="0" smtClean="0"/>
              <a:t>zwi</a:t>
            </a:r>
            <a:r>
              <a:rPr lang="de-DE" sz="3200" dirty="0" smtClean="0"/>
              <a:t>ą</a:t>
            </a:r>
            <a:r>
              <a:rPr lang="de-DE" sz="3200" kern="0" dirty="0" smtClean="0"/>
              <a:t>zane</a:t>
            </a:r>
            <a:r>
              <a:rPr lang="de-DE" sz="3200" kern="0" dirty="0" smtClean="0"/>
              <a:t>.</a:t>
            </a:r>
            <a:endParaRPr lang="de-DE" sz="3200" kern="0" dirty="0"/>
          </a:p>
          <a:p>
            <a:pPr lvl="2"/>
            <a:r>
              <a:rPr lang="de-DE" sz="3200" kern="0" dirty="0" smtClean="0"/>
              <a:t>Adresatem Projektu Polska </a:t>
            </a:r>
            <a:r>
              <a:rPr lang="de-DE" sz="3200" kern="0" dirty="0" smtClean="0"/>
              <a:t>s</a:t>
            </a:r>
            <a:r>
              <a:rPr lang="de-DE" sz="3200" dirty="0" smtClean="0"/>
              <a:t>ą</a:t>
            </a:r>
            <a:r>
              <a:rPr lang="de-DE" sz="3200" kern="0" dirty="0" smtClean="0"/>
              <a:t> </a:t>
            </a:r>
            <a:r>
              <a:rPr lang="de-DE" sz="3200" kern="0" dirty="0" smtClean="0"/>
              <a:t>Uniwersytety i Szkoly </a:t>
            </a:r>
            <a:r>
              <a:rPr lang="de-DE" sz="3200" kern="0" dirty="0" smtClean="0"/>
              <a:t>Wy</a:t>
            </a:r>
            <a:r>
              <a:rPr lang="de-DE" sz="3200" dirty="0" smtClean="0"/>
              <a:t>ż</a:t>
            </a:r>
            <a:r>
              <a:rPr lang="de-DE" sz="3200" kern="0" dirty="0" smtClean="0"/>
              <a:t>sze </a:t>
            </a:r>
            <a:r>
              <a:rPr lang="de-DE" sz="3200" kern="0" dirty="0" smtClean="0"/>
              <a:t>( kontakt </a:t>
            </a:r>
            <a:r>
              <a:rPr lang="de-DE" sz="3200" kern="0" dirty="0" smtClean="0"/>
              <a:t>drog</a:t>
            </a:r>
            <a:r>
              <a:rPr lang="de-DE" sz="3200" dirty="0" smtClean="0"/>
              <a:t>ą</a:t>
            </a:r>
            <a:r>
              <a:rPr lang="de-DE" sz="3200" kern="0" dirty="0" smtClean="0"/>
              <a:t> meilow</a:t>
            </a:r>
            <a:r>
              <a:rPr lang="de-DE" sz="3200" dirty="0" smtClean="0"/>
              <a:t>ą</a:t>
            </a:r>
            <a:r>
              <a:rPr lang="de-DE" sz="3200" kern="0" dirty="0" smtClean="0"/>
              <a:t> </a:t>
            </a:r>
            <a:r>
              <a:rPr lang="de-DE" sz="3200" kern="0" dirty="0" smtClean="0"/>
              <a:t>i </a:t>
            </a:r>
            <a:r>
              <a:rPr lang="de-DE" sz="3200" kern="0" dirty="0" smtClean="0"/>
              <a:t>telefoniczn</a:t>
            </a:r>
            <a:r>
              <a:rPr lang="de-DE" sz="3200" dirty="0" smtClean="0"/>
              <a:t>ą</a:t>
            </a:r>
            <a:r>
              <a:rPr lang="de-DE" sz="3200" kern="0" dirty="0" smtClean="0"/>
              <a:t>, </a:t>
            </a:r>
            <a:r>
              <a:rPr lang="de-DE" sz="3200" kern="0" dirty="0" smtClean="0"/>
              <a:t>r</a:t>
            </a:r>
            <a:r>
              <a:rPr lang="de-DE" sz="3200" dirty="0" smtClean="0"/>
              <a:t>ó</a:t>
            </a:r>
            <a:r>
              <a:rPr lang="de-DE" sz="3200" kern="0" dirty="0" smtClean="0"/>
              <a:t>wnież </a:t>
            </a:r>
            <a:r>
              <a:rPr lang="de-DE" sz="3200" kern="0" dirty="0" smtClean="0"/>
              <a:t>um</a:t>
            </a:r>
            <a:r>
              <a:rPr lang="de-DE" sz="3200" dirty="0" smtClean="0"/>
              <a:t>ó</a:t>
            </a:r>
            <a:r>
              <a:rPr lang="de-DE" sz="3200" kern="0" dirty="0" smtClean="0"/>
              <a:t>wione </a:t>
            </a:r>
            <a:r>
              <a:rPr lang="de-DE" sz="3200" kern="0" dirty="0" smtClean="0"/>
              <a:t>spotkania na uczelni</a:t>
            </a:r>
            <a:r>
              <a:rPr lang="de-DE" sz="3200" kern="0" dirty="0" smtClean="0"/>
              <a:t>)</a:t>
            </a:r>
            <a:endParaRPr lang="de-DE" sz="3200" kern="0" dirty="0" smtClean="0"/>
          </a:p>
          <a:p>
            <a:pPr lvl="2"/>
            <a:r>
              <a:rPr lang="de-DE" sz="3200" kern="0" dirty="0" smtClean="0"/>
              <a:t>Nawi</a:t>
            </a:r>
            <a:r>
              <a:rPr lang="de-DE" sz="3200" dirty="0" smtClean="0"/>
              <a:t>ą</a:t>
            </a:r>
            <a:r>
              <a:rPr lang="de-DE" sz="3200" kern="0" dirty="0" smtClean="0"/>
              <a:t>zanie </a:t>
            </a:r>
            <a:r>
              <a:rPr lang="de-DE" sz="3200" kern="0" dirty="0" smtClean="0"/>
              <a:t>kontaktu z </a:t>
            </a:r>
            <a:r>
              <a:rPr lang="de-DE" sz="3200" kern="0" dirty="0" smtClean="0"/>
              <a:t>osob</a:t>
            </a:r>
            <a:r>
              <a:rPr lang="de-DE" sz="3200" dirty="0" smtClean="0"/>
              <a:t>ą</a:t>
            </a:r>
            <a:r>
              <a:rPr lang="de-DE" sz="3200" kern="0" dirty="0" smtClean="0"/>
              <a:t> odpowiedzialn</a:t>
            </a:r>
            <a:r>
              <a:rPr lang="de-DE" sz="3200" dirty="0" smtClean="0"/>
              <a:t>ą</a:t>
            </a:r>
            <a:r>
              <a:rPr lang="de-DE" sz="3200" kern="0" dirty="0" smtClean="0"/>
              <a:t> </a:t>
            </a:r>
            <a:r>
              <a:rPr lang="de-DE" sz="3200" kern="0" dirty="0" smtClean="0"/>
              <a:t>za </a:t>
            </a:r>
            <a:r>
              <a:rPr lang="de-DE" sz="3200" kern="0" dirty="0"/>
              <a:t>organizację </a:t>
            </a:r>
            <a:r>
              <a:rPr lang="de-DE" sz="3200" kern="0" dirty="0" smtClean="0"/>
              <a:t>i </a:t>
            </a:r>
            <a:r>
              <a:rPr lang="de-DE" sz="3200" kern="0" dirty="0" smtClean="0"/>
              <a:t>koordynacj</a:t>
            </a:r>
            <a:r>
              <a:rPr lang="de-DE" sz="3200" dirty="0" smtClean="0"/>
              <a:t>ę</a:t>
            </a:r>
            <a:r>
              <a:rPr lang="de-DE" sz="3200" kern="0" dirty="0" smtClean="0"/>
              <a:t> </a:t>
            </a:r>
            <a:r>
              <a:rPr lang="de-DE" sz="3200" kern="0" dirty="0" smtClean="0"/>
              <a:t>praktyk na kierunkach pedagogicznych </a:t>
            </a:r>
          </a:p>
          <a:p>
            <a:pPr lvl="2"/>
            <a:r>
              <a:rPr lang="de-DE" sz="3200" kern="0" dirty="0" smtClean="0"/>
              <a:t>Nasze oczekiwania w stosunku do </a:t>
            </a:r>
            <a:r>
              <a:rPr lang="de-DE" sz="3200" kern="0" dirty="0" smtClean="0"/>
              <a:t>praktykant</a:t>
            </a:r>
            <a:r>
              <a:rPr lang="de-DE" sz="3200" dirty="0" smtClean="0"/>
              <a:t>ó</a:t>
            </a:r>
            <a:r>
              <a:rPr lang="de-DE" sz="3200" kern="0" dirty="0" smtClean="0"/>
              <a:t>w</a:t>
            </a:r>
            <a:r>
              <a:rPr lang="de-DE" sz="3200" kern="0" dirty="0" smtClean="0"/>
              <a:t>:</a:t>
            </a:r>
          </a:p>
          <a:p>
            <a:pPr lvl="3">
              <a:buFont typeface="Symbol" panose="05050102010706020507" pitchFamily="18" charset="2"/>
              <a:buChar char="-"/>
            </a:pPr>
            <a:r>
              <a:rPr lang="de-DE" sz="3200" kern="0" dirty="0" smtClean="0"/>
              <a:t>Znajomo</a:t>
            </a:r>
            <a:r>
              <a:rPr lang="de-DE" sz="3200" dirty="0" smtClean="0"/>
              <a:t>ść</a:t>
            </a:r>
            <a:r>
              <a:rPr lang="de-DE" sz="3200" kern="0" dirty="0" smtClean="0"/>
              <a:t> j</a:t>
            </a:r>
            <a:r>
              <a:rPr lang="de-DE" sz="3200" dirty="0" smtClean="0"/>
              <a:t>ę</a:t>
            </a:r>
            <a:r>
              <a:rPr lang="de-DE" sz="3200" kern="0" dirty="0" smtClean="0"/>
              <a:t>zyka </a:t>
            </a:r>
            <a:r>
              <a:rPr lang="de-DE" sz="3200" kern="0" dirty="0" smtClean="0"/>
              <a:t>niemieckiego na poziomie B1/ odbyty kurs </a:t>
            </a:r>
            <a:r>
              <a:rPr lang="de-DE" sz="3200" kern="0" dirty="0" smtClean="0"/>
              <a:t>j</a:t>
            </a:r>
            <a:r>
              <a:rPr lang="de-DE" sz="3200" dirty="0" smtClean="0"/>
              <a:t>ę</a:t>
            </a:r>
            <a:r>
              <a:rPr lang="de-DE" sz="3200" kern="0" dirty="0" smtClean="0"/>
              <a:t>zyka </a:t>
            </a:r>
            <a:r>
              <a:rPr lang="de-DE" sz="3200" kern="0" dirty="0" smtClean="0"/>
              <a:t>niemieckiego</a:t>
            </a:r>
          </a:p>
          <a:p>
            <a:pPr lvl="3">
              <a:buFont typeface="Symbol" panose="05050102010706020507" pitchFamily="18" charset="2"/>
              <a:buChar char="-"/>
            </a:pPr>
            <a:r>
              <a:rPr lang="de-DE" sz="3200" kern="0" dirty="0" smtClean="0"/>
              <a:t>Dyplomy/ </a:t>
            </a:r>
            <a:r>
              <a:rPr lang="de-DE" sz="3200" dirty="0" smtClean="0"/>
              <a:t>ś</a:t>
            </a:r>
            <a:r>
              <a:rPr lang="de-DE" sz="3200" kern="0" dirty="0" smtClean="0"/>
              <a:t>wiadectwa </a:t>
            </a:r>
            <a:r>
              <a:rPr lang="de-DE" sz="3200" kern="0" dirty="0" smtClean="0"/>
              <a:t>przygotowania pedagogicznego oraz zrealizowane </a:t>
            </a:r>
            <a:r>
              <a:rPr lang="de-DE" sz="3200" kern="0" dirty="0" smtClean="0"/>
              <a:t>modu</a:t>
            </a:r>
            <a:r>
              <a:rPr lang="de-DE" sz="3200" dirty="0" smtClean="0"/>
              <a:t>ł</a:t>
            </a:r>
            <a:r>
              <a:rPr lang="de-DE" sz="3200" kern="0" dirty="0" smtClean="0"/>
              <a:t>y </a:t>
            </a:r>
            <a:r>
              <a:rPr lang="de-DE" sz="3200" kern="0" dirty="0" smtClean="0"/>
              <a:t>programu </a:t>
            </a:r>
            <a:r>
              <a:rPr lang="de-DE" sz="3200" kern="0" dirty="0" smtClean="0"/>
              <a:t>studi</a:t>
            </a:r>
            <a:r>
              <a:rPr lang="de-DE" sz="3200" dirty="0" smtClean="0"/>
              <a:t>ó</a:t>
            </a:r>
            <a:r>
              <a:rPr lang="de-DE" sz="3200" kern="0" dirty="0" smtClean="0"/>
              <a:t>w</a:t>
            </a:r>
            <a:endParaRPr lang="de-DE" sz="3200" kern="0" dirty="0" smtClean="0"/>
          </a:p>
          <a:p>
            <a:pPr lvl="3">
              <a:buFont typeface="Symbol" panose="05050102010706020507" pitchFamily="18" charset="2"/>
              <a:buChar char="-"/>
            </a:pPr>
            <a:r>
              <a:rPr lang="de-DE" sz="3200" kern="0" dirty="0" smtClean="0"/>
              <a:t>Okre</a:t>
            </a:r>
            <a:r>
              <a:rPr lang="de-DE" sz="3200" dirty="0" smtClean="0"/>
              <a:t>ś</a:t>
            </a:r>
            <a:r>
              <a:rPr lang="de-DE" sz="3200" kern="0" dirty="0" smtClean="0"/>
              <a:t>lenie </a:t>
            </a:r>
            <a:r>
              <a:rPr lang="de-DE" sz="3200" kern="0" dirty="0" smtClean="0"/>
              <a:t>kiedy </a:t>
            </a:r>
            <a:r>
              <a:rPr lang="de-DE" sz="3200" kern="0" dirty="0" smtClean="0"/>
              <a:t>mia</a:t>
            </a:r>
            <a:r>
              <a:rPr lang="de-DE" sz="3200" dirty="0" smtClean="0"/>
              <a:t>ł</a:t>
            </a:r>
            <a:r>
              <a:rPr lang="de-DE" sz="3200" kern="0" dirty="0" smtClean="0"/>
              <a:t>aby</a:t>
            </a:r>
            <a:r>
              <a:rPr lang="de-DE" sz="3200" kern="0" dirty="0"/>
              <a:t> </a:t>
            </a:r>
            <a:r>
              <a:rPr lang="de-DE" sz="3200" kern="0" dirty="0" smtClean="0"/>
              <a:t>się </a:t>
            </a:r>
            <a:r>
              <a:rPr lang="de-DE" sz="3200" kern="0" dirty="0" smtClean="0"/>
              <a:t>odby</a:t>
            </a:r>
            <a:r>
              <a:rPr lang="de-DE" sz="3200" dirty="0" smtClean="0"/>
              <a:t>ć</a:t>
            </a:r>
            <a:r>
              <a:rPr lang="de-DE" sz="3200" kern="0" dirty="0" smtClean="0"/>
              <a:t> </a:t>
            </a:r>
            <a:r>
              <a:rPr lang="de-DE" sz="3200" kern="0" dirty="0" smtClean="0"/>
              <a:t>praktyka i jak </a:t>
            </a:r>
            <a:r>
              <a:rPr lang="de-DE" sz="3200" kern="0" dirty="0" smtClean="0"/>
              <a:t>d</a:t>
            </a:r>
            <a:r>
              <a:rPr lang="de-DE" sz="3200" dirty="0" smtClean="0"/>
              <a:t>ł</a:t>
            </a:r>
            <a:r>
              <a:rPr lang="de-DE" sz="3200" kern="0" dirty="0" smtClean="0"/>
              <a:t>ugo mia</a:t>
            </a:r>
            <a:r>
              <a:rPr lang="de-DE" sz="3200" dirty="0" smtClean="0"/>
              <a:t>ł</a:t>
            </a:r>
            <a:r>
              <a:rPr lang="de-DE" sz="3200" kern="0" dirty="0" smtClean="0"/>
              <a:t>aby trwa</a:t>
            </a:r>
            <a:r>
              <a:rPr lang="de-DE" sz="3200" dirty="0" smtClean="0"/>
              <a:t>ć</a:t>
            </a:r>
            <a:endParaRPr lang="de-DE" sz="3200" kern="0" dirty="0" smtClean="0"/>
          </a:p>
          <a:p>
            <a:pPr lvl="2"/>
            <a:r>
              <a:rPr lang="de-DE" sz="3200" kern="0" dirty="0" smtClean="0"/>
              <a:t>Nawi</a:t>
            </a:r>
            <a:r>
              <a:rPr lang="de-DE" sz="3200" dirty="0" smtClean="0"/>
              <a:t>ą</a:t>
            </a:r>
            <a:r>
              <a:rPr lang="de-DE" sz="3200" kern="0" dirty="0" smtClean="0"/>
              <a:t>zanie </a:t>
            </a:r>
            <a:r>
              <a:rPr lang="de-DE" sz="3200" kern="0" dirty="0" smtClean="0"/>
              <a:t>kontaktu z zainteresowanymi osobami</a:t>
            </a:r>
          </a:p>
          <a:p>
            <a:pPr lvl="2"/>
            <a:r>
              <a:rPr lang="de-DE" sz="3200" kern="0" dirty="0" smtClean="0"/>
              <a:t>Zainteresowani studenci proszeni </a:t>
            </a:r>
            <a:r>
              <a:rPr lang="de-DE" sz="3200" kern="0" dirty="0" smtClean="0"/>
              <a:t>s</a:t>
            </a:r>
            <a:r>
              <a:rPr lang="de-DE" sz="3200" dirty="0" smtClean="0"/>
              <a:t>ą</a:t>
            </a:r>
            <a:r>
              <a:rPr lang="de-DE" sz="3200" kern="0" dirty="0" smtClean="0"/>
              <a:t> </a:t>
            </a:r>
            <a:r>
              <a:rPr lang="de-DE" sz="3200" kern="0" dirty="0" smtClean="0"/>
              <a:t>o </a:t>
            </a:r>
            <a:r>
              <a:rPr lang="de-DE" sz="3200" kern="0" dirty="0" smtClean="0"/>
              <a:t>przes</a:t>
            </a:r>
            <a:r>
              <a:rPr lang="de-DE" sz="3200" dirty="0" smtClean="0"/>
              <a:t>ł</a:t>
            </a:r>
            <a:r>
              <a:rPr lang="de-DE" sz="3200" kern="0" dirty="0" smtClean="0"/>
              <a:t>anie dokument</a:t>
            </a:r>
            <a:r>
              <a:rPr lang="de-DE" sz="3200" dirty="0" smtClean="0"/>
              <a:t>ó</a:t>
            </a:r>
            <a:r>
              <a:rPr lang="de-DE" sz="3200" kern="0" dirty="0" smtClean="0"/>
              <a:t>w </a:t>
            </a:r>
            <a:r>
              <a:rPr lang="de-DE" sz="3200" kern="0" dirty="0" smtClean="0"/>
              <a:t>aplikacyjnych na E-Mail </a:t>
            </a:r>
            <a:r>
              <a:rPr lang="de-DE" sz="3200" kern="0" dirty="0" smtClean="0">
                <a:hlinkClick r:id="rId2"/>
              </a:rPr>
              <a:t>karriere.pmf@johanniter.de</a:t>
            </a:r>
            <a:r>
              <a:rPr lang="de-DE" sz="3200" kern="0" dirty="0" smtClean="0"/>
              <a:t> albo </a:t>
            </a:r>
            <a:r>
              <a:rPr lang="de-DE" sz="3200" kern="0" dirty="0" smtClean="0">
                <a:hlinkClick r:id="rId3"/>
              </a:rPr>
              <a:t>kszerszun@wp.pl</a:t>
            </a:r>
            <a:r>
              <a:rPr lang="de-DE" sz="3200" kern="0" dirty="0" smtClean="0"/>
              <a:t> (</a:t>
            </a:r>
            <a:r>
              <a:rPr lang="de-DE" sz="3200" kern="0" dirty="0" smtClean="0"/>
              <a:t>mo</a:t>
            </a:r>
            <a:r>
              <a:rPr lang="de-DE" sz="3200" dirty="0" smtClean="0"/>
              <a:t>ż</a:t>
            </a:r>
            <a:r>
              <a:rPr lang="de-DE" sz="3200" kern="0" dirty="0" smtClean="0"/>
              <a:t>e by</a:t>
            </a:r>
            <a:r>
              <a:rPr lang="de-DE" sz="3200" dirty="0" smtClean="0"/>
              <a:t>ć</a:t>
            </a:r>
            <a:r>
              <a:rPr lang="de-DE" sz="3200" kern="0" dirty="0" smtClean="0"/>
              <a:t> r</a:t>
            </a:r>
            <a:r>
              <a:rPr lang="de-DE" sz="3200" dirty="0" smtClean="0"/>
              <a:t>ó</a:t>
            </a:r>
            <a:r>
              <a:rPr lang="de-DE" sz="3200" kern="0" dirty="0" smtClean="0"/>
              <a:t>wnie</a:t>
            </a:r>
            <a:r>
              <a:rPr lang="de-DE" sz="3200" dirty="0" smtClean="0"/>
              <a:t>ż</a:t>
            </a:r>
            <a:r>
              <a:rPr lang="de-DE" sz="3200" kern="0" dirty="0" smtClean="0"/>
              <a:t> </a:t>
            </a:r>
            <a:r>
              <a:rPr lang="de-DE" sz="3200" kern="0" dirty="0" smtClean="0"/>
              <a:t>w </a:t>
            </a:r>
            <a:r>
              <a:rPr lang="de-DE" sz="3200" kern="0" dirty="0" smtClean="0"/>
              <a:t>j</a:t>
            </a:r>
            <a:r>
              <a:rPr lang="de-DE" sz="3200" dirty="0" smtClean="0"/>
              <a:t>ę</a:t>
            </a:r>
            <a:r>
              <a:rPr lang="de-DE" sz="3200" kern="0" dirty="0" smtClean="0"/>
              <a:t>zyku </a:t>
            </a:r>
            <a:r>
              <a:rPr lang="de-DE" sz="3200" kern="0" dirty="0" smtClean="0"/>
              <a:t>polskim) </a:t>
            </a:r>
            <a:r>
              <a:rPr lang="de-DE" sz="3200" kern="0" dirty="0" smtClean="0">
                <a:sym typeface="Wingdings" panose="05000000000000000000" pitchFamily="2" charset="2"/>
              </a:rPr>
              <a:t> </a:t>
            </a:r>
            <a:r>
              <a:rPr lang="de-DE" sz="3200" dirty="0" smtClean="0"/>
              <a:t>Ż</a:t>
            </a:r>
            <a:r>
              <a:rPr lang="de-DE" sz="3200" kern="0" dirty="0" smtClean="0">
                <a:sym typeface="Wingdings" panose="05000000000000000000" pitchFamily="2" charset="2"/>
              </a:rPr>
              <a:t>yciorys</a:t>
            </a:r>
            <a:r>
              <a:rPr lang="de-DE" sz="3200" kern="0" dirty="0" smtClean="0"/>
              <a:t>, posiadane </a:t>
            </a:r>
            <a:r>
              <a:rPr lang="de-DE" sz="3200" dirty="0" smtClean="0"/>
              <a:t>ś</a:t>
            </a:r>
            <a:r>
              <a:rPr lang="de-DE" sz="3200" kern="0" dirty="0" smtClean="0"/>
              <a:t>wiadectwa </a:t>
            </a:r>
            <a:r>
              <a:rPr lang="de-DE" sz="3200" kern="0" dirty="0" smtClean="0"/>
              <a:t>praktyk, dyplomy</a:t>
            </a:r>
            <a:r>
              <a:rPr lang="de-DE" sz="3200" kern="0" dirty="0"/>
              <a:t> </a:t>
            </a:r>
            <a:r>
              <a:rPr lang="de-DE" sz="3200" kern="0" dirty="0" smtClean="0"/>
              <a:t>przygotowania pedagogicznego</a:t>
            </a:r>
          </a:p>
          <a:p>
            <a:pPr lvl="2"/>
            <a:r>
              <a:rPr lang="de-DE" sz="3200" kern="0" dirty="0" smtClean="0"/>
              <a:t>Zapoznanie </a:t>
            </a:r>
            <a:r>
              <a:rPr lang="de-DE" sz="3200" kern="0" dirty="0" smtClean="0"/>
              <a:t>si</a:t>
            </a:r>
            <a:r>
              <a:rPr lang="de-DE" sz="3200" dirty="0" smtClean="0"/>
              <a:t>ę</a:t>
            </a:r>
            <a:r>
              <a:rPr lang="de-DE" sz="3200" kern="0" dirty="0" smtClean="0"/>
              <a:t> </a:t>
            </a:r>
            <a:r>
              <a:rPr lang="de-DE" sz="3200" kern="0" dirty="0" smtClean="0"/>
              <a:t>z praktykantami przy </a:t>
            </a:r>
            <a:r>
              <a:rPr lang="de-DE" sz="3200" kern="0" dirty="0" smtClean="0"/>
              <a:t>u</a:t>
            </a:r>
            <a:r>
              <a:rPr lang="de-DE" sz="3200" dirty="0" smtClean="0"/>
              <a:t>ż</a:t>
            </a:r>
            <a:r>
              <a:rPr lang="de-DE" sz="3200" kern="0" dirty="0" smtClean="0"/>
              <a:t>yciu </a:t>
            </a:r>
            <a:r>
              <a:rPr lang="de-DE" sz="3200" kern="0" dirty="0" smtClean="0"/>
              <a:t>Skype, Zoom…</a:t>
            </a:r>
          </a:p>
          <a:p>
            <a:pPr lvl="2"/>
            <a:r>
              <a:rPr lang="de-DE" sz="3200" kern="0" dirty="0" smtClean="0"/>
              <a:t>Organizacja praktyki ze strony Johanniter (Przyjazd, Nocleg, bilety komunikacji miejskiej itp. ) </a:t>
            </a:r>
            <a:r>
              <a:rPr lang="de-DE" sz="3200" kern="0" dirty="0" smtClean="0"/>
              <a:t>dla student</a:t>
            </a:r>
            <a:r>
              <a:rPr lang="de-DE" sz="3200" dirty="0" smtClean="0"/>
              <a:t>ó</a:t>
            </a:r>
            <a:r>
              <a:rPr lang="de-DE" sz="3200" kern="0" dirty="0" smtClean="0"/>
              <a:t>w</a:t>
            </a:r>
            <a:r>
              <a:rPr lang="de-DE" sz="3200" kern="0" dirty="0" smtClean="0"/>
              <a:t>, </a:t>
            </a:r>
            <a:r>
              <a:rPr lang="de-DE" sz="3200" kern="0" dirty="0" smtClean="0"/>
              <a:t>kt</a:t>
            </a:r>
            <a:r>
              <a:rPr lang="de-DE" sz="3200" dirty="0" smtClean="0"/>
              <a:t>ó</a:t>
            </a:r>
            <a:r>
              <a:rPr lang="de-DE" sz="3200" kern="0" dirty="0" smtClean="0"/>
              <a:t>rzy </a:t>
            </a:r>
            <a:r>
              <a:rPr lang="de-DE" sz="3200" kern="0" dirty="0" smtClean="0"/>
              <a:t>wyrazili </a:t>
            </a:r>
            <a:r>
              <a:rPr lang="de-DE" sz="3200" kern="0" dirty="0" smtClean="0"/>
              <a:t>zobowi</a:t>
            </a:r>
            <a:r>
              <a:rPr lang="de-DE" sz="3200" dirty="0" smtClean="0"/>
              <a:t>ą</a:t>
            </a:r>
            <a:r>
              <a:rPr lang="de-DE" sz="3200" kern="0" dirty="0" smtClean="0"/>
              <a:t>zanie </a:t>
            </a:r>
            <a:r>
              <a:rPr lang="de-DE" sz="3200" kern="0" dirty="0" smtClean="0"/>
              <a:t>do </a:t>
            </a:r>
            <a:r>
              <a:rPr lang="de-DE" sz="3200" kern="0" dirty="0" smtClean="0"/>
              <a:t>podj</a:t>
            </a:r>
            <a:r>
              <a:rPr lang="de-DE" sz="3200" dirty="0" smtClean="0"/>
              <a:t>ę</a:t>
            </a:r>
            <a:r>
              <a:rPr lang="de-DE" sz="3200" kern="0" dirty="0" smtClean="0"/>
              <a:t>cia praktyk   </a:t>
            </a:r>
            <a:endParaRPr lang="de-DE" sz="3200" dirty="0"/>
          </a:p>
          <a:p>
            <a:pPr lvl="2"/>
            <a:endParaRPr lang="de-DE" sz="3200" kern="0" dirty="0" smtClean="0"/>
          </a:p>
          <a:p>
            <a:pPr marL="0" lvl="2" indent="0">
              <a:buNone/>
            </a:pPr>
            <a:endParaRPr lang="de-DE" sz="3200" kern="0" dirty="0" smtClean="0"/>
          </a:p>
          <a:p>
            <a:pPr marL="0" lvl="2" indent="0">
              <a:buNone/>
            </a:pPr>
            <a:endParaRPr lang="de-DE" dirty="0" smtClean="0"/>
          </a:p>
          <a:p>
            <a:pPr marL="0" lvl="2" indent="0">
              <a:buNone/>
            </a:pPr>
            <a:endParaRPr lang="de-DE" dirty="0"/>
          </a:p>
          <a:p>
            <a:pPr lvl="2"/>
            <a:endParaRPr lang="de-DE"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Procedury przed </a:t>
            </a:r>
            <a:r>
              <a:rPr lang="de-DE" dirty="0" smtClean="0"/>
              <a:t>rozpoczęciem </a:t>
            </a:r>
            <a:r>
              <a:rPr lang="de-DE" dirty="0" smtClean="0"/>
              <a:t>praktyk</a:t>
            </a:r>
            <a:br>
              <a:rPr lang="de-DE" dirty="0" smtClean="0"/>
            </a:br>
            <a:r>
              <a:rPr lang="de-DE" dirty="0"/>
              <a:t/>
            </a:r>
            <a:br>
              <a:rPr lang="de-DE" dirty="0"/>
            </a:br>
            <a:endParaRPr lang="de-DE" dirty="0"/>
          </a:p>
        </p:txBody>
      </p:sp>
    </p:spTree>
    <p:extLst>
      <p:ext uri="{BB962C8B-B14F-4D97-AF65-F5344CB8AC3E}">
        <p14:creationId xmlns:p14="http://schemas.microsoft.com/office/powerpoint/2010/main" val="253917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3</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lvl="2"/>
            <a:r>
              <a:rPr lang="de-DE" sz="3200" kern="0" dirty="0" smtClean="0"/>
              <a:t>Po pozytywnym rozpatrzeniu </a:t>
            </a:r>
            <a:r>
              <a:rPr lang="de-DE" sz="3200" kern="0" dirty="0" smtClean="0"/>
              <a:t>dokument</a:t>
            </a:r>
            <a:r>
              <a:rPr lang="de-DE" sz="3200" dirty="0" smtClean="0"/>
              <a:t>ó</a:t>
            </a:r>
            <a:r>
              <a:rPr lang="de-DE" sz="3200" kern="0" dirty="0" smtClean="0"/>
              <a:t>w aplikacyjnych, </a:t>
            </a:r>
            <a:r>
              <a:rPr lang="de-DE" sz="3200" kern="0" dirty="0" smtClean="0"/>
              <a:t>student </a:t>
            </a:r>
            <a:r>
              <a:rPr lang="de-DE" sz="3200" kern="0" dirty="0" smtClean="0"/>
              <a:t>b</a:t>
            </a:r>
            <a:r>
              <a:rPr lang="de-DE" sz="3200" dirty="0" smtClean="0"/>
              <a:t>ę</a:t>
            </a:r>
            <a:r>
              <a:rPr lang="de-DE" sz="3200" kern="0" dirty="0" smtClean="0"/>
              <a:t>dzie m</a:t>
            </a:r>
            <a:r>
              <a:rPr lang="de-DE" sz="3200" dirty="0" smtClean="0"/>
              <a:t>ó</a:t>
            </a:r>
            <a:r>
              <a:rPr lang="de-DE" sz="3200" kern="0" dirty="0" smtClean="0"/>
              <a:t>g</a:t>
            </a:r>
            <a:r>
              <a:rPr lang="de-DE" sz="3200" dirty="0" smtClean="0"/>
              <a:t>ł</a:t>
            </a:r>
            <a:r>
              <a:rPr lang="de-DE" sz="3200" kern="0" dirty="0" smtClean="0"/>
              <a:t> rozpocz</a:t>
            </a:r>
            <a:r>
              <a:rPr lang="de-DE" sz="3200" dirty="0" smtClean="0"/>
              <a:t>ąć</a:t>
            </a:r>
            <a:r>
              <a:rPr lang="de-DE" sz="3200" kern="0" dirty="0" smtClean="0"/>
              <a:t> 4-tygodniow</a:t>
            </a:r>
            <a:r>
              <a:rPr lang="de-DE" sz="3200" dirty="0" smtClean="0"/>
              <a:t>ą</a:t>
            </a:r>
            <a:r>
              <a:rPr lang="de-DE" sz="3200" kern="0" dirty="0" smtClean="0"/>
              <a:t> praktyk</a:t>
            </a:r>
            <a:r>
              <a:rPr lang="de-DE" sz="3200" dirty="0" smtClean="0"/>
              <a:t>ę</a:t>
            </a:r>
            <a:r>
              <a:rPr lang="de-DE" sz="3200" kern="0" dirty="0" smtClean="0"/>
              <a:t> </a:t>
            </a:r>
            <a:r>
              <a:rPr lang="de-DE" sz="3200" kern="0" dirty="0" smtClean="0"/>
              <a:t>(</a:t>
            </a:r>
            <a:r>
              <a:rPr lang="de-DE" sz="3200" kern="0" dirty="0" smtClean="0"/>
              <a:t>mo</a:t>
            </a:r>
            <a:r>
              <a:rPr lang="de-DE" sz="3200" dirty="0" smtClean="0"/>
              <a:t>ż</a:t>
            </a:r>
            <a:r>
              <a:rPr lang="de-DE" sz="3200" kern="0" dirty="0" smtClean="0"/>
              <a:t>liwe </a:t>
            </a:r>
            <a:r>
              <a:rPr lang="de-DE" sz="3200" kern="0" dirty="0" smtClean="0"/>
              <a:t>jest zorganizowanie praktyk w porozumieniu z </a:t>
            </a:r>
            <a:r>
              <a:rPr lang="de-DE" sz="3200" kern="0" dirty="0"/>
              <a:t>Polsko-Niemiecką </a:t>
            </a:r>
            <a:r>
              <a:rPr lang="de-DE" sz="3200" kern="0" dirty="0" smtClean="0"/>
              <a:t>Wsp</a:t>
            </a:r>
            <a:r>
              <a:rPr lang="de-DE" sz="3200" dirty="0" smtClean="0"/>
              <a:t>ół</a:t>
            </a:r>
            <a:r>
              <a:rPr lang="de-DE" sz="3200" kern="0" dirty="0" smtClean="0"/>
              <a:t>prac</a:t>
            </a:r>
            <a:r>
              <a:rPr lang="de-DE" sz="3200" dirty="0" smtClean="0"/>
              <a:t>ą</a:t>
            </a:r>
            <a:r>
              <a:rPr lang="de-DE" sz="3200" kern="0" dirty="0" smtClean="0"/>
              <a:t> M</a:t>
            </a:r>
            <a:r>
              <a:rPr lang="de-DE" sz="3200" dirty="0" smtClean="0"/>
              <a:t>ł</a:t>
            </a:r>
            <a:r>
              <a:rPr lang="de-DE" sz="3200" kern="0" dirty="0" smtClean="0"/>
              <a:t>odzie</a:t>
            </a:r>
            <a:r>
              <a:rPr lang="de-DE" sz="3200" dirty="0" smtClean="0"/>
              <a:t>ż</a:t>
            </a:r>
            <a:r>
              <a:rPr lang="de-DE" sz="3200" kern="0" dirty="0" smtClean="0"/>
              <a:t>y </a:t>
            </a:r>
            <a:r>
              <a:rPr lang="de-DE" sz="3200" kern="0" dirty="0" smtClean="0"/>
              <a:t>(Deutsch – Polnisches Jugendwerk)</a:t>
            </a:r>
          </a:p>
          <a:p>
            <a:pPr lvl="2"/>
            <a:r>
              <a:rPr lang="de-DE" sz="3200" kern="0" dirty="0" smtClean="0"/>
              <a:t>Johanniter zatroszczy </a:t>
            </a:r>
            <a:r>
              <a:rPr lang="de-DE" sz="3200" kern="0" dirty="0" smtClean="0"/>
              <a:t>si</a:t>
            </a:r>
            <a:r>
              <a:rPr lang="de-DE" sz="3200" dirty="0" smtClean="0"/>
              <a:t>ę</a:t>
            </a:r>
            <a:r>
              <a:rPr lang="de-DE" sz="3200" kern="0" dirty="0" smtClean="0"/>
              <a:t> </a:t>
            </a:r>
            <a:r>
              <a:rPr lang="de-DE" sz="3200" kern="0" dirty="0" smtClean="0"/>
              <a:t>o bilety, </a:t>
            </a:r>
            <a:r>
              <a:rPr lang="de-DE" sz="3200" kern="0" dirty="0" smtClean="0"/>
              <a:t>organizacj</a:t>
            </a:r>
            <a:r>
              <a:rPr lang="de-DE" sz="3200" dirty="0" smtClean="0"/>
              <a:t>ę</a:t>
            </a:r>
            <a:r>
              <a:rPr lang="de-DE" sz="3200" kern="0" dirty="0" smtClean="0"/>
              <a:t> </a:t>
            </a:r>
            <a:r>
              <a:rPr lang="de-DE" sz="3200" kern="0" dirty="0" smtClean="0"/>
              <a:t>noclegu itp</a:t>
            </a:r>
            <a:r>
              <a:rPr lang="de-DE" sz="3200" kern="0" dirty="0"/>
              <a:t>.</a:t>
            </a:r>
            <a:endParaRPr lang="de-DE" sz="3200" kern="0" dirty="0" smtClean="0"/>
          </a:p>
          <a:p>
            <a:pPr lvl="2"/>
            <a:r>
              <a:rPr lang="de-DE" sz="3200" kern="0" dirty="0" smtClean="0"/>
              <a:t>Mozliwo</a:t>
            </a:r>
            <a:r>
              <a:rPr lang="de-DE" sz="3200" dirty="0" smtClean="0"/>
              <a:t>ść</a:t>
            </a:r>
            <a:r>
              <a:rPr lang="de-DE" sz="3200" kern="0" dirty="0" smtClean="0"/>
              <a:t> roz</a:t>
            </a:r>
            <a:r>
              <a:rPr lang="de-DE" sz="3200" dirty="0" smtClean="0"/>
              <a:t>ł</a:t>
            </a:r>
            <a:r>
              <a:rPr lang="de-DE" sz="3200" kern="0" dirty="0" smtClean="0"/>
              <a:t>o</a:t>
            </a:r>
            <a:r>
              <a:rPr lang="de-DE" sz="3200" dirty="0" smtClean="0"/>
              <a:t>ż</a:t>
            </a:r>
            <a:r>
              <a:rPr lang="de-DE" sz="3200" kern="0" dirty="0" smtClean="0"/>
              <a:t>enia </a:t>
            </a:r>
            <a:r>
              <a:rPr lang="de-DE" sz="3200" kern="0" dirty="0" smtClean="0"/>
              <a:t>praktyki na kilka wybranych </a:t>
            </a:r>
            <a:r>
              <a:rPr lang="de-DE" sz="3200" kern="0" dirty="0" smtClean="0"/>
              <a:t>plac</a:t>
            </a:r>
            <a:r>
              <a:rPr lang="de-DE" sz="3200" dirty="0" smtClean="0"/>
              <a:t>ó</a:t>
            </a:r>
            <a:r>
              <a:rPr lang="de-DE" sz="3200" kern="0" dirty="0" smtClean="0"/>
              <a:t>wek</a:t>
            </a:r>
            <a:endParaRPr lang="de-DE" sz="3200" kern="0" dirty="0" smtClean="0"/>
          </a:p>
          <a:p>
            <a:pPr lvl="2"/>
            <a:r>
              <a:rPr lang="de-DE" sz="3200" kern="0" dirty="0" smtClean="0"/>
              <a:t>Do opieki nad studentami </a:t>
            </a:r>
            <a:r>
              <a:rPr lang="de-DE" sz="3200" kern="0" dirty="0" smtClean="0"/>
              <a:t>zobowiazuj</a:t>
            </a:r>
            <a:r>
              <a:rPr lang="de-DE" sz="3200" dirty="0" smtClean="0"/>
              <a:t>ą</a:t>
            </a:r>
            <a:r>
              <a:rPr lang="de-DE" sz="3200" kern="0" dirty="0" smtClean="0"/>
              <a:t> si</a:t>
            </a:r>
            <a:r>
              <a:rPr lang="de-DE" sz="3200" dirty="0" smtClean="0"/>
              <a:t>ę</a:t>
            </a:r>
            <a:r>
              <a:rPr lang="de-DE" sz="3200" kern="0" dirty="0" smtClean="0"/>
              <a:t> zar</a:t>
            </a:r>
            <a:r>
              <a:rPr lang="de-DE" sz="3200" dirty="0" smtClean="0"/>
              <a:t>ó</a:t>
            </a:r>
            <a:r>
              <a:rPr lang="de-DE" sz="3200" kern="0" dirty="0" smtClean="0"/>
              <a:t>wno </a:t>
            </a:r>
            <a:r>
              <a:rPr lang="de-DE" sz="3200" kern="0" dirty="0" smtClean="0"/>
              <a:t>pracownicy przedszkola, jak i organizatorzy projektu</a:t>
            </a:r>
          </a:p>
          <a:p>
            <a:pPr lvl="2"/>
            <a:r>
              <a:rPr lang="de-DE" sz="3200" kern="0" dirty="0" smtClean="0"/>
              <a:t>Wspieranie w nauce </a:t>
            </a:r>
            <a:r>
              <a:rPr lang="de-DE" sz="3200" kern="0" dirty="0" smtClean="0"/>
              <a:t>j</a:t>
            </a:r>
            <a:r>
              <a:rPr lang="de-DE" sz="3200" dirty="0" smtClean="0"/>
              <a:t>ę</a:t>
            </a:r>
            <a:r>
              <a:rPr lang="de-DE" sz="3200" kern="0" dirty="0" smtClean="0"/>
              <a:t>zyka </a:t>
            </a:r>
            <a:r>
              <a:rPr lang="de-DE" sz="3200" kern="0" dirty="0" smtClean="0"/>
              <a:t>niemieckiego (via Sprachtandem)</a:t>
            </a:r>
          </a:p>
          <a:p>
            <a:pPr lvl="2"/>
            <a:r>
              <a:rPr lang="de-DE" sz="3200" kern="0" dirty="0" smtClean="0"/>
              <a:t>Na zako</a:t>
            </a:r>
            <a:r>
              <a:rPr lang="de-DE" sz="3200" dirty="0" smtClean="0"/>
              <a:t>ń</a:t>
            </a:r>
            <a:r>
              <a:rPr lang="de-DE" sz="3200" kern="0" dirty="0" smtClean="0"/>
              <a:t>czenie</a:t>
            </a:r>
            <a:r>
              <a:rPr lang="de-DE" sz="3200" kern="0" dirty="0"/>
              <a:t> </a:t>
            </a:r>
            <a:r>
              <a:rPr lang="de-DE" sz="3200" kern="0" dirty="0" smtClean="0"/>
              <a:t>student </a:t>
            </a:r>
            <a:r>
              <a:rPr lang="de-DE" sz="3200" kern="0" dirty="0" smtClean="0"/>
              <a:t>otrzyma </a:t>
            </a:r>
            <a:r>
              <a:rPr lang="de-DE" sz="3200" dirty="0" smtClean="0"/>
              <a:t>ś</a:t>
            </a:r>
            <a:r>
              <a:rPr lang="de-DE" sz="3200" kern="0" dirty="0" smtClean="0"/>
              <a:t>wiadectwo </a:t>
            </a:r>
            <a:r>
              <a:rPr lang="de-DE" sz="3200" kern="0" dirty="0" smtClean="0"/>
              <a:t>odbytej praktyki</a:t>
            </a:r>
            <a:endParaRPr lang="de-DE" sz="3200" dirty="0"/>
          </a:p>
          <a:p>
            <a:pPr lvl="2"/>
            <a:endParaRPr lang="de-DE" dirty="0" smtClean="0"/>
          </a:p>
          <a:p>
            <a:pPr marL="0" lvl="2" indent="0">
              <a:buNone/>
            </a:pPr>
            <a:endParaRPr lang="de-DE" dirty="0"/>
          </a:p>
          <a:p>
            <a:pPr lvl="2"/>
            <a:endParaRPr lang="de-DE"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Przebieg praktyki w przedszkolu</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14" y="6782571"/>
            <a:ext cx="8889741" cy="5917234"/>
          </a:xfrm>
          <a:prstGeom prst="rect">
            <a:avLst/>
          </a:prstGeom>
        </p:spPr>
      </p:pic>
    </p:spTree>
    <p:extLst>
      <p:ext uri="{BB962C8B-B14F-4D97-AF65-F5344CB8AC3E}">
        <p14:creationId xmlns:p14="http://schemas.microsoft.com/office/powerpoint/2010/main" val="33375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4</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marL="0" lvl="2" indent="0">
              <a:buNone/>
            </a:pPr>
            <a:r>
              <a:rPr lang="de-DE" sz="3200" b="1" kern="0" dirty="0" smtClean="0"/>
              <a:t>Odbycie praktyki jest </a:t>
            </a:r>
            <a:r>
              <a:rPr lang="de-DE" sz="3200" b="1" kern="0" dirty="0" smtClean="0"/>
              <a:t>moż</a:t>
            </a:r>
            <a:r>
              <a:rPr lang="de-DE" sz="3200" b="1" kern="0" dirty="0" smtClean="0"/>
              <a:t>liwe </a:t>
            </a:r>
            <a:r>
              <a:rPr lang="de-DE" sz="3200" b="1" kern="0" dirty="0" smtClean="0"/>
              <a:t>w </a:t>
            </a:r>
            <a:r>
              <a:rPr lang="de-DE" sz="3200" b="1" kern="0" dirty="0"/>
              <a:t>nastepujących </a:t>
            </a:r>
            <a:r>
              <a:rPr lang="de-DE" sz="3200" b="1" kern="0" dirty="0" smtClean="0"/>
              <a:t>przedszkolach:</a:t>
            </a:r>
          </a:p>
          <a:p>
            <a:pPr marL="0" lvl="2" indent="0">
              <a:buNone/>
            </a:pPr>
            <a:endParaRPr lang="de-DE" sz="3200" b="1" kern="0" dirty="0"/>
          </a:p>
          <a:p>
            <a:pPr marL="0" lvl="2" indent="0">
              <a:buNone/>
            </a:pPr>
            <a:r>
              <a:rPr lang="de-DE" sz="3200" dirty="0" smtClean="0"/>
              <a:t>4 Przedszkola: </a:t>
            </a:r>
          </a:p>
          <a:p>
            <a:pPr lvl="3">
              <a:buFont typeface="Symbol" panose="05050102010706020507" pitchFamily="18" charset="2"/>
              <a:buChar char="-"/>
            </a:pPr>
            <a:r>
              <a:rPr lang="de-DE" sz="3200" dirty="0" smtClean="0"/>
              <a:t>Niemegk (</a:t>
            </a:r>
            <a:r>
              <a:rPr lang="de-DE" sz="3200" dirty="0"/>
              <a:t>138 dzieci)</a:t>
            </a:r>
            <a:endParaRPr lang="de-DE" sz="3200" dirty="0" smtClean="0"/>
          </a:p>
          <a:p>
            <a:pPr lvl="3">
              <a:buFont typeface="Symbol" panose="05050102010706020507" pitchFamily="18" charset="2"/>
              <a:buChar char="-"/>
            </a:pPr>
            <a:r>
              <a:rPr lang="de-DE" sz="3200" dirty="0" smtClean="0"/>
              <a:t>Brück (55 </a:t>
            </a:r>
            <a:r>
              <a:rPr lang="de-DE" sz="3200" dirty="0"/>
              <a:t>dzieci</a:t>
            </a:r>
            <a:r>
              <a:rPr lang="de-DE" sz="3200" dirty="0" smtClean="0"/>
              <a:t>)</a:t>
            </a:r>
          </a:p>
          <a:p>
            <a:pPr lvl="3">
              <a:buFont typeface="Symbol" panose="05050102010706020507" pitchFamily="18" charset="2"/>
              <a:buChar char="-"/>
            </a:pPr>
            <a:r>
              <a:rPr lang="de-DE" sz="3200" dirty="0" smtClean="0"/>
              <a:t>Michendorf (92 </a:t>
            </a:r>
            <a:r>
              <a:rPr lang="de-DE" sz="3200" dirty="0"/>
              <a:t>dzieci</a:t>
            </a:r>
            <a:r>
              <a:rPr lang="de-DE" sz="3200" dirty="0" smtClean="0"/>
              <a:t>)</a:t>
            </a:r>
          </a:p>
          <a:p>
            <a:pPr lvl="3">
              <a:buFont typeface="Symbol" panose="05050102010706020507" pitchFamily="18" charset="2"/>
              <a:buChar char="-"/>
            </a:pPr>
            <a:r>
              <a:rPr lang="de-DE" sz="3200" dirty="0" smtClean="0"/>
              <a:t>Treuenbrietzen (80 </a:t>
            </a:r>
            <a:r>
              <a:rPr lang="de-DE" sz="3200" dirty="0"/>
              <a:t>dzieci</a:t>
            </a:r>
            <a:r>
              <a:rPr lang="de-DE" sz="3200" dirty="0" smtClean="0"/>
              <a:t>)</a:t>
            </a:r>
          </a:p>
          <a:p>
            <a:pPr marL="0" lvl="2" indent="0">
              <a:buNone/>
            </a:pPr>
            <a:r>
              <a:rPr lang="de-DE" sz="3200" dirty="0" smtClean="0"/>
              <a:t>1 </a:t>
            </a:r>
            <a:r>
              <a:rPr lang="de-DE" sz="3200" dirty="0" smtClean="0"/>
              <a:t>Świetlica</a:t>
            </a:r>
            <a:r>
              <a:rPr lang="de-DE" sz="3200" dirty="0" smtClean="0"/>
              <a:t>: </a:t>
            </a:r>
          </a:p>
          <a:p>
            <a:pPr lvl="3">
              <a:buFont typeface="Symbol" panose="05050102010706020507" pitchFamily="18" charset="2"/>
              <a:buChar char="-"/>
            </a:pPr>
            <a:r>
              <a:rPr lang="de-DE" sz="3200" dirty="0"/>
              <a:t>Niemegk (170 dzieci</a:t>
            </a:r>
            <a:r>
              <a:rPr lang="de-DE" sz="3200" dirty="0" smtClean="0"/>
              <a:t>)</a:t>
            </a:r>
            <a:endParaRPr lang="de-DE" sz="3200" dirty="0"/>
          </a:p>
          <a:p>
            <a:pPr marL="0" lvl="2" indent="0">
              <a:buNone/>
            </a:pPr>
            <a:r>
              <a:rPr lang="de-DE" sz="3200" dirty="0" smtClean="0"/>
              <a:t>Aktualnie </a:t>
            </a:r>
            <a:r>
              <a:rPr lang="de-DE" sz="3200" dirty="0" smtClean="0"/>
              <a:t>powstające </a:t>
            </a:r>
            <a:r>
              <a:rPr lang="de-DE" sz="3200" dirty="0" smtClean="0"/>
              <a:t>przedszkola w:</a:t>
            </a:r>
          </a:p>
          <a:p>
            <a:pPr lvl="3">
              <a:buFont typeface="Symbol" panose="05050102010706020507" pitchFamily="18" charset="2"/>
              <a:buChar char="-"/>
            </a:pPr>
            <a:r>
              <a:rPr lang="de-DE" sz="3200" dirty="0"/>
              <a:t>Schlalach (55 dzieci</a:t>
            </a:r>
            <a:r>
              <a:rPr lang="de-DE" sz="3200" dirty="0" smtClean="0"/>
              <a:t>, otwarcie zaplanowane na koniec </a:t>
            </a:r>
            <a:r>
              <a:rPr lang="de-DE" sz="3200" dirty="0"/>
              <a:t>2022)</a:t>
            </a:r>
          </a:p>
          <a:p>
            <a:pPr lvl="3">
              <a:buFont typeface="Symbol" panose="05050102010706020507" pitchFamily="18" charset="2"/>
              <a:buChar char="-"/>
            </a:pPr>
            <a:r>
              <a:rPr lang="de-DE" sz="3200" dirty="0"/>
              <a:t>Geltow (92 dzieci</a:t>
            </a:r>
            <a:r>
              <a:rPr lang="de-DE" sz="3200" dirty="0" smtClean="0"/>
              <a:t>, otwarcie zaplanowane na </a:t>
            </a:r>
            <a:r>
              <a:rPr lang="de-DE" sz="3200" dirty="0" smtClean="0"/>
              <a:t>początek </a:t>
            </a:r>
            <a:r>
              <a:rPr lang="de-DE" sz="3200" dirty="0" smtClean="0"/>
              <a:t>2023</a:t>
            </a:r>
            <a:r>
              <a:rPr lang="de-DE" sz="3200" dirty="0"/>
              <a:t>)</a:t>
            </a:r>
          </a:p>
          <a:p>
            <a:pPr marL="0" lvl="2" indent="0">
              <a:buNone/>
            </a:pPr>
            <a:endParaRPr lang="de-DE" dirty="0" smtClean="0"/>
          </a:p>
          <a:p>
            <a:pPr marL="0" lvl="2" indent="0">
              <a:buNone/>
            </a:pPr>
            <a:endParaRPr lang="de-DE" dirty="0"/>
          </a:p>
          <a:p>
            <a:pPr marL="0" lvl="2" indent="0">
              <a:buNone/>
            </a:pPr>
            <a:endParaRPr lang="de-DE" dirty="0" smtClean="0"/>
          </a:p>
          <a:p>
            <a:pPr marL="0" lvl="2" indent="0">
              <a:buNone/>
            </a:pPr>
            <a:endParaRPr lang="de-DE" dirty="0"/>
          </a:p>
          <a:p>
            <a:pPr marL="0" lvl="2" indent="0">
              <a:buNone/>
            </a:pPr>
            <a:endParaRPr lang="de-DE" dirty="0" smtClean="0"/>
          </a:p>
          <a:p>
            <a:pPr marL="0" lvl="2" indent="0">
              <a:buNone/>
            </a:pPr>
            <a:endParaRPr lang="de-DE" dirty="0"/>
          </a:p>
          <a:p>
            <a:pPr marL="0" lvl="2" indent="0">
              <a:buNone/>
            </a:pPr>
            <a:endParaRPr lang="de-DE" dirty="0" smtClean="0"/>
          </a:p>
          <a:p>
            <a:pPr marL="0" lvl="2" indent="0">
              <a:buNone/>
            </a:pPr>
            <a:endParaRPr lang="de-DE" dirty="0"/>
          </a:p>
          <a:p>
            <a:pPr lvl="2"/>
            <a:endParaRPr lang="de-DE"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Praktyka w Przedszkolu</a:t>
            </a:r>
            <a:endParaRPr lang="de-DE" dirty="0"/>
          </a:p>
        </p:txBody>
      </p:sp>
      <p:pic>
        <p:nvPicPr>
          <p:cNvPr id="3" name="Grafik 2"/>
          <p:cNvPicPr>
            <a:picLocks noChangeAspect="1"/>
          </p:cNvPicPr>
          <p:nvPr/>
        </p:nvPicPr>
        <p:blipFill>
          <a:blip r:embed="rId2"/>
          <a:stretch>
            <a:fillRect/>
          </a:stretch>
        </p:blipFill>
        <p:spPr>
          <a:xfrm>
            <a:off x="14574300" y="3626178"/>
            <a:ext cx="7893812" cy="8194186"/>
          </a:xfrm>
          <a:prstGeom prst="rect">
            <a:avLst/>
          </a:prstGeom>
        </p:spPr>
      </p:pic>
    </p:spTree>
    <p:extLst>
      <p:ext uri="{BB962C8B-B14F-4D97-AF65-F5344CB8AC3E}">
        <p14:creationId xmlns:p14="http://schemas.microsoft.com/office/powerpoint/2010/main" val="2087517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129557" y="5791169"/>
            <a:ext cx="10158943" cy="6782009"/>
          </a:xfrm>
          <a:prstGeom prst="rect">
            <a:avLst/>
          </a:prstGeom>
        </p:spPr>
      </p:pic>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5</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marL="0" lvl="2" indent="0">
              <a:buNone/>
            </a:pPr>
            <a:r>
              <a:rPr lang="de-DE" sz="3200" b="1" kern="0" dirty="0" smtClean="0"/>
              <a:t>Regionalny</a:t>
            </a:r>
            <a:r>
              <a:rPr lang="de-DE" sz="3200" b="1" kern="0" dirty="0"/>
              <a:t> </a:t>
            </a:r>
            <a:r>
              <a:rPr lang="de-DE" sz="3200" b="1" kern="0" dirty="0" smtClean="0"/>
              <a:t>oddział  </a:t>
            </a:r>
            <a:r>
              <a:rPr lang="de-DE" sz="3200" b="1" kern="0" dirty="0" smtClean="0"/>
              <a:t>Johanniter </a:t>
            </a:r>
            <a:r>
              <a:rPr lang="de-DE" sz="3200" b="1" dirty="0" smtClean="0"/>
              <a:t>Potsdam-Mittelmark-Fläming</a:t>
            </a:r>
            <a:endParaRPr lang="de-DE" sz="3200" b="1" dirty="0"/>
          </a:p>
          <a:p>
            <a:pPr lvl="2"/>
            <a:r>
              <a:rPr lang="de-DE" sz="3200" dirty="0"/>
              <a:t>3 </a:t>
            </a:r>
            <a:r>
              <a:rPr lang="de-DE" sz="3200" dirty="0" smtClean="0"/>
              <a:t>stacje pogotowia ratunkowego: </a:t>
            </a:r>
            <a:r>
              <a:rPr lang="de-DE" sz="3200" dirty="0"/>
              <a:t>Beelitz, Niemegk, Treuenbrietzen</a:t>
            </a:r>
          </a:p>
          <a:p>
            <a:pPr lvl="2"/>
            <a:r>
              <a:rPr lang="de-DE" sz="3200" dirty="0" smtClean="0"/>
              <a:t>5 </a:t>
            </a:r>
            <a:r>
              <a:rPr lang="de-DE" sz="3200" dirty="0" smtClean="0"/>
              <a:t>biur</a:t>
            </a:r>
            <a:r>
              <a:rPr lang="de-DE" sz="3200" dirty="0" smtClean="0"/>
              <a:t>: </a:t>
            </a:r>
            <a:r>
              <a:rPr lang="de-DE" sz="3200" dirty="0"/>
              <a:t>Bad Belzig, Beelitz, Luckenwalde, Potsdam (2</a:t>
            </a:r>
            <a:r>
              <a:rPr lang="de-DE" sz="3200" dirty="0" smtClean="0"/>
              <a:t>)</a:t>
            </a:r>
            <a:endParaRPr lang="de-DE" sz="3200" dirty="0"/>
          </a:p>
          <a:p>
            <a:pPr lvl="2"/>
            <a:r>
              <a:rPr lang="de-DE" sz="3200" dirty="0"/>
              <a:t>5 </a:t>
            </a:r>
            <a:r>
              <a:rPr lang="de-DE" sz="3200" dirty="0" smtClean="0"/>
              <a:t>oddziałów </a:t>
            </a:r>
            <a:r>
              <a:rPr lang="de-DE" sz="3200" dirty="0" smtClean="0"/>
              <a:t>opieki ambulatoryjnej: </a:t>
            </a:r>
            <a:r>
              <a:rPr lang="de-DE" sz="3200" dirty="0"/>
              <a:t>Beelitz, Luckenwalde, Potsdam, </a:t>
            </a:r>
            <a:r>
              <a:rPr lang="de-DE" sz="3200" dirty="0" smtClean="0"/>
              <a:t>Großbeeren, Michendorf</a:t>
            </a:r>
            <a:endParaRPr lang="de-DE" sz="3200" dirty="0"/>
          </a:p>
          <a:p>
            <a:pPr lvl="2"/>
            <a:r>
              <a:rPr lang="de-DE" sz="3200" dirty="0"/>
              <a:t>2 </a:t>
            </a:r>
            <a:r>
              <a:rPr lang="de-DE" sz="3200" dirty="0" smtClean="0"/>
              <a:t>zespoły zarządzania </a:t>
            </a:r>
            <a:r>
              <a:rPr lang="de-DE" sz="3200" dirty="0" smtClean="0"/>
              <a:t>kryzysowego: </a:t>
            </a:r>
            <a:r>
              <a:rPr lang="de-DE" sz="3200" dirty="0"/>
              <a:t>Bad Belzig, Luckenwalde/ Hennickendorf</a:t>
            </a:r>
          </a:p>
          <a:p>
            <a:pPr lvl="2"/>
            <a:r>
              <a:rPr lang="de-DE" sz="3200" dirty="0"/>
              <a:t>1 </a:t>
            </a:r>
            <a:r>
              <a:rPr lang="de-DE" sz="3200" dirty="0"/>
              <a:t>c</a:t>
            </a:r>
            <a:r>
              <a:rPr lang="de-DE" sz="3200" dirty="0" smtClean="0"/>
              <a:t>entrum informacyjne Johanniter : </a:t>
            </a:r>
            <a:r>
              <a:rPr lang="de-DE" sz="3200" dirty="0"/>
              <a:t>Potsdam</a:t>
            </a:r>
          </a:p>
          <a:p>
            <a:pPr lvl="2"/>
            <a:r>
              <a:rPr lang="de-DE" sz="3200" dirty="0"/>
              <a:t>1 </a:t>
            </a:r>
            <a:r>
              <a:rPr lang="de-DE" sz="3200" dirty="0"/>
              <a:t>z</a:t>
            </a:r>
            <a:r>
              <a:rPr lang="de-DE" sz="3200" dirty="0" smtClean="0"/>
              <a:t>espół psów do zadań specjalnych</a:t>
            </a:r>
            <a:r>
              <a:rPr lang="de-DE" sz="3200" dirty="0" smtClean="0"/>
              <a:t> (</a:t>
            </a:r>
            <a:r>
              <a:rPr lang="de-DE" sz="3200" dirty="0"/>
              <a:t>p</a:t>
            </a:r>
            <a:r>
              <a:rPr lang="de-DE" sz="3200" dirty="0" smtClean="0"/>
              <a:t>sy ratownicze, </a:t>
            </a:r>
            <a:r>
              <a:rPr lang="de-DE" sz="3200" dirty="0"/>
              <a:t>p</a:t>
            </a:r>
            <a:r>
              <a:rPr lang="de-DE" sz="3200" dirty="0" smtClean="0"/>
              <a:t>sy terapeutyczne, </a:t>
            </a:r>
          </a:p>
          <a:p>
            <a:pPr marL="0" lvl="2" indent="0">
              <a:buNone/>
            </a:pPr>
            <a:r>
              <a:rPr lang="de-DE" sz="3200" dirty="0"/>
              <a:t> </a:t>
            </a:r>
            <a:r>
              <a:rPr lang="de-DE" sz="3200" dirty="0" smtClean="0"/>
              <a:t>   </a:t>
            </a:r>
            <a:r>
              <a:rPr lang="de-DE" sz="3200" dirty="0"/>
              <a:t> </a:t>
            </a:r>
            <a:r>
              <a:rPr lang="de-DE" sz="3200" dirty="0" smtClean="0"/>
              <a:t>psy przewodnicy,</a:t>
            </a:r>
            <a:r>
              <a:rPr lang="de-DE" sz="3200" dirty="0"/>
              <a:t> </a:t>
            </a:r>
            <a:r>
              <a:rPr lang="de-DE" sz="3200" dirty="0" smtClean="0"/>
              <a:t>Agility</a:t>
            </a:r>
            <a:r>
              <a:rPr lang="de-DE" sz="3200" dirty="0"/>
              <a:t>): Luckenwalde/Hennickendorf</a:t>
            </a:r>
          </a:p>
          <a:p>
            <a:pPr lvl="2"/>
            <a:r>
              <a:rPr lang="de-DE" sz="3200" dirty="0" smtClean="0"/>
              <a:t>2 Johanniter-Quartiere: Potsdam, Michendorf</a:t>
            </a:r>
            <a:endParaRPr lang="de-DE" sz="3200" dirty="0"/>
          </a:p>
          <a:p>
            <a:pPr lvl="2"/>
            <a:r>
              <a:rPr lang="de-DE" sz="3200" dirty="0"/>
              <a:t>1 w</a:t>
            </a:r>
            <a:r>
              <a:rPr lang="de-DE" sz="3200" dirty="0" smtClean="0"/>
              <a:t>spólnota mieszkaniowa seniorów </a:t>
            </a:r>
            <a:r>
              <a:rPr lang="de-DE" sz="3200" dirty="0" smtClean="0"/>
              <a:t>: </a:t>
            </a:r>
            <a:r>
              <a:rPr lang="de-DE" sz="3200" dirty="0"/>
              <a:t>Potsdam</a:t>
            </a:r>
          </a:p>
          <a:p>
            <a:pPr lvl="2"/>
            <a:r>
              <a:rPr lang="de-DE" sz="3200" dirty="0"/>
              <a:t>1 </a:t>
            </a:r>
            <a:r>
              <a:rPr lang="de-DE" sz="3200" dirty="0"/>
              <a:t>c</a:t>
            </a:r>
            <a:r>
              <a:rPr lang="de-DE" sz="3200" dirty="0" smtClean="0"/>
              <a:t>entrum </a:t>
            </a:r>
            <a:r>
              <a:rPr lang="de-DE" sz="3200" dirty="0"/>
              <a:t>d</a:t>
            </a:r>
            <a:r>
              <a:rPr lang="de-DE" sz="3200" dirty="0" smtClean="0"/>
              <a:t>oradztwa dla osób z niepełnosprawnościami</a:t>
            </a:r>
            <a:r>
              <a:rPr lang="de-DE" sz="3200" dirty="0" smtClean="0"/>
              <a:t>: Potsdam</a:t>
            </a:r>
            <a:endParaRPr lang="de-DE" sz="3200" dirty="0"/>
          </a:p>
          <a:p>
            <a:pPr lvl="2"/>
            <a:r>
              <a:rPr lang="de-DE" sz="3200" dirty="0" smtClean="0"/>
              <a:t>2 </a:t>
            </a:r>
            <a:r>
              <a:rPr lang="de-DE" sz="3200" dirty="0"/>
              <a:t>o</a:t>
            </a:r>
            <a:r>
              <a:rPr lang="de-DE" sz="3200" dirty="0" smtClean="0"/>
              <a:t>pieki dzienne</a:t>
            </a:r>
            <a:r>
              <a:rPr lang="de-DE" sz="3200" dirty="0" smtClean="0"/>
              <a:t>: </a:t>
            </a:r>
            <a:r>
              <a:rPr lang="de-DE" sz="3200" dirty="0" smtClean="0"/>
              <a:t>Potsdam, Michendorf</a:t>
            </a:r>
            <a:endParaRPr lang="de-DE" sz="3200" dirty="0"/>
          </a:p>
          <a:p>
            <a:pPr lvl="2"/>
            <a:endParaRPr lang="de-DE" sz="3200" dirty="0" smtClean="0"/>
          </a:p>
          <a:p>
            <a:pPr marL="0" lvl="2" indent="0">
              <a:buNone/>
            </a:pPr>
            <a:endParaRPr lang="de-DE" sz="3200" dirty="0"/>
          </a:p>
          <a:p>
            <a:pPr marL="0" lvl="2" indent="0">
              <a:buNone/>
            </a:pPr>
            <a:endParaRPr lang="de-DE" sz="3200"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a:t>Praktyka w Przedszkolu</a:t>
            </a:r>
            <a:endParaRPr lang="de-DE" dirty="0"/>
          </a:p>
        </p:txBody>
      </p:sp>
    </p:spTree>
    <p:extLst>
      <p:ext uri="{BB962C8B-B14F-4D97-AF65-F5344CB8AC3E}">
        <p14:creationId xmlns:p14="http://schemas.microsoft.com/office/powerpoint/2010/main" val="376155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9137CA33-4F00-4CEB-9F06-E1DB8F776319}"/>
              </a:ext>
            </a:extLst>
          </p:cNvPr>
          <p:cNvSpPr>
            <a:spLocks noGrp="1"/>
          </p:cNvSpPr>
          <p:nvPr>
            <p:ph type="sldNum" sz="quarter" idx="14"/>
          </p:nvPr>
        </p:nvSpPr>
        <p:spPr/>
        <p:txBody>
          <a:bodyPr/>
          <a:lstStyle/>
          <a:p>
            <a:fld id="{B1DFA706-D6BF-4054-BFB5-EC6378B45988}" type="slidenum">
              <a:rPr lang="de-DE" smtClean="0"/>
              <a:pPr/>
              <a:t>6</a:t>
            </a:fld>
            <a:endParaRPr lang="de-DE" dirty="0"/>
          </a:p>
        </p:txBody>
      </p:sp>
      <p:sp>
        <p:nvSpPr>
          <p:cNvPr id="12" name="Titel 11">
            <a:extLst>
              <a:ext uri="{FF2B5EF4-FFF2-40B4-BE49-F238E27FC236}">
                <a16:creationId xmlns:a16="http://schemas.microsoft.com/office/drawing/2014/main" xmlns="" id="{524B0409-8FD7-4FEB-966A-316E3606379E}"/>
              </a:ext>
            </a:extLst>
          </p:cNvPr>
          <p:cNvSpPr>
            <a:spLocks noGrp="1"/>
          </p:cNvSpPr>
          <p:nvPr>
            <p:ph type="title"/>
          </p:nvPr>
        </p:nvSpPr>
        <p:spPr>
          <a:xfrm>
            <a:off x="3258589" y="2909889"/>
            <a:ext cx="20109411" cy="1619249"/>
          </a:xfrm>
        </p:spPr>
        <p:txBody>
          <a:bodyPr/>
          <a:lstStyle/>
          <a:p>
            <a:r>
              <a:rPr lang="de-DE" sz="6000" dirty="0"/>
              <a:t>Ihre </a:t>
            </a:r>
            <a:r>
              <a:rPr lang="de-DE" sz="6000" dirty="0" smtClean="0"/>
              <a:t>Ansprechpartner / Osoby kontaktowe</a:t>
            </a:r>
            <a:endParaRPr lang="de-DE" sz="6000" dirty="0"/>
          </a:p>
        </p:txBody>
      </p:sp>
      <p:sp>
        <p:nvSpPr>
          <p:cNvPr id="7"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a:xfrm>
            <a:off x="2286445" y="5364050"/>
            <a:ext cx="22352000" cy="9251950"/>
          </a:xfrm>
        </p:spPr>
        <p:txBody>
          <a:bodyPr/>
          <a:lstStyle/>
          <a:p>
            <a:pPr lvl="2">
              <a:lnSpc>
                <a:spcPct val="100000"/>
              </a:lnSpc>
              <a:spcAft>
                <a:spcPts val="600"/>
              </a:spcAft>
            </a:pPr>
            <a:r>
              <a:rPr lang="de-DE" sz="3200" kern="0" dirty="0" smtClean="0"/>
              <a:t>Inga Berger										</a:t>
            </a:r>
            <a:r>
              <a:rPr lang="de-DE" sz="3200" dirty="0"/>
              <a:t>Katarzyna Kranepuhl </a:t>
            </a:r>
            <a:endParaRPr lang="de-DE" sz="3200" dirty="0" smtClean="0"/>
          </a:p>
          <a:p>
            <a:pPr lvl="2">
              <a:lnSpc>
                <a:spcPct val="100000"/>
              </a:lnSpc>
              <a:spcAft>
                <a:spcPts val="600"/>
              </a:spcAft>
            </a:pPr>
            <a:endParaRPr lang="de-DE" sz="3200" dirty="0" smtClean="0"/>
          </a:p>
          <a:p>
            <a:pPr lvl="2">
              <a:lnSpc>
                <a:spcPct val="100000"/>
              </a:lnSpc>
              <a:spcAft>
                <a:spcPts val="600"/>
              </a:spcAft>
            </a:pPr>
            <a:r>
              <a:rPr lang="de-DE" sz="2400" kern="0" dirty="0" smtClean="0"/>
              <a:t>Personal </a:t>
            </a:r>
            <a:r>
              <a:rPr lang="de-DE" sz="2400" kern="0" dirty="0"/>
              <a:t>Recruiting / </a:t>
            </a:r>
            <a:r>
              <a:rPr lang="de-DE" sz="2400" kern="0" dirty="0" smtClean="0"/>
              <a:t>Ehrenamtskoordinatorin					kszerszun@wp.pl</a:t>
            </a:r>
            <a:endParaRPr lang="de-DE" sz="2400" kern="0" dirty="0"/>
          </a:p>
          <a:p>
            <a:pPr lvl="2">
              <a:lnSpc>
                <a:spcPct val="100000"/>
              </a:lnSpc>
              <a:spcAft>
                <a:spcPts val="600"/>
              </a:spcAft>
            </a:pPr>
            <a:r>
              <a:rPr lang="de-DE" sz="2400" kern="0" dirty="0"/>
              <a:t>Johanniter-Unfall-Hilfe e. V</a:t>
            </a:r>
            <a:r>
              <a:rPr lang="de-DE" sz="2400" kern="0" dirty="0" smtClean="0"/>
              <a:t>.								Mobil +49 160 9068 3205</a:t>
            </a:r>
            <a:endParaRPr lang="de-DE" sz="2400" kern="0" dirty="0"/>
          </a:p>
          <a:p>
            <a:pPr lvl="2">
              <a:lnSpc>
                <a:spcPct val="100000"/>
              </a:lnSpc>
              <a:spcAft>
                <a:spcPts val="600"/>
              </a:spcAft>
            </a:pPr>
            <a:r>
              <a:rPr lang="de-DE" sz="2400" kern="0" dirty="0"/>
              <a:t>Regionalverband Potsdam-Mittelmark-Fläming </a:t>
            </a:r>
          </a:p>
          <a:p>
            <a:pPr lvl="2">
              <a:lnSpc>
                <a:spcPct val="100000"/>
              </a:lnSpc>
              <a:spcAft>
                <a:spcPts val="600"/>
              </a:spcAft>
            </a:pPr>
            <a:r>
              <a:rPr lang="de-DE" sz="2400" kern="0" dirty="0"/>
              <a:t>Tuchmacherstraße 49</a:t>
            </a:r>
          </a:p>
          <a:p>
            <a:pPr lvl="2">
              <a:lnSpc>
                <a:spcPct val="100000"/>
              </a:lnSpc>
              <a:spcAft>
                <a:spcPts val="600"/>
              </a:spcAft>
            </a:pPr>
            <a:r>
              <a:rPr lang="de-DE" sz="2400" kern="0" dirty="0"/>
              <a:t>14482 Potsdam</a:t>
            </a:r>
          </a:p>
          <a:p>
            <a:pPr lvl="2">
              <a:lnSpc>
                <a:spcPct val="100000"/>
              </a:lnSpc>
              <a:spcAft>
                <a:spcPts val="600"/>
              </a:spcAft>
            </a:pPr>
            <a:r>
              <a:rPr lang="de-DE" sz="2400" kern="0" dirty="0" smtClean="0"/>
              <a:t>Mobil </a:t>
            </a:r>
            <a:r>
              <a:rPr lang="de-DE" sz="2400" kern="0" dirty="0"/>
              <a:t>+49 173 6193994</a:t>
            </a:r>
          </a:p>
          <a:p>
            <a:pPr lvl="2">
              <a:lnSpc>
                <a:spcPct val="100000"/>
              </a:lnSpc>
              <a:spcAft>
                <a:spcPts val="600"/>
              </a:spcAft>
            </a:pPr>
            <a:r>
              <a:rPr lang="de-DE" sz="2400" kern="0" dirty="0"/>
              <a:t>inga.berger@johanniter.de</a:t>
            </a:r>
          </a:p>
          <a:p>
            <a:pPr marL="0" lvl="2" indent="0">
              <a:lnSpc>
                <a:spcPct val="100000"/>
              </a:lnSpc>
              <a:spcAft>
                <a:spcPts val="1800"/>
              </a:spcAft>
              <a:buNone/>
            </a:pPr>
            <a:endParaRPr lang="de-DE" sz="3200" kern="0" dirty="0" smtClean="0"/>
          </a:p>
        </p:txBody>
      </p:sp>
    </p:spTree>
    <p:extLst>
      <p:ext uri="{BB962C8B-B14F-4D97-AF65-F5344CB8AC3E}">
        <p14:creationId xmlns:p14="http://schemas.microsoft.com/office/powerpoint/2010/main" val="29980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7</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r>
              <a:rPr lang="de-DE" sz="3200" b="1" kern="0" dirty="0" smtClean="0">
                <a:solidFill>
                  <a:schemeClr val="tx1"/>
                </a:solidFill>
                <a:latin typeface="+mn-lt"/>
              </a:rPr>
              <a:t>W ramach konsultacji </a:t>
            </a:r>
            <a:r>
              <a:rPr lang="de-DE" sz="3200" b="1" kern="0" dirty="0" smtClean="0">
                <a:solidFill>
                  <a:schemeClr val="tx1"/>
                </a:solidFill>
                <a:latin typeface="+mn-lt"/>
              </a:rPr>
              <a:t>moż</a:t>
            </a:r>
            <a:r>
              <a:rPr lang="de-DE" sz="3200" b="1" kern="0" dirty="0" smtClean="0">
                <a:solidFill>
                  <a:schemeClr val="tx1"/>
                </a:solidFill>
                <a:latin typeface="+mn-lt"/>
              </a:rPr>
              <a:t>ecie</a:t>
            </a:r>
            <a:r>
              <a:rPr lang="de-DE" sz="3200" b="1" kern="0" dirty="0">
                <a:solidFill>
                  <a:schemeClr val="tx1"/>
                </a:solidFill>
                <a:latin typeface="+mn-lt"/>
              </a:rPr>
              <a:t> Państwo otrzymać </a:t>
            </a:r>
            <a:r>
              <a:rPr lang="de-DE" sz="3200" b="1" kern="0" dirty="0" smtClean="0">
                <a:solidFill>
                  <a:schemeClr val="tx1"/>
                </a:solidFill>
                <a:latin typeface="+mn-lt"/>
              </a:rPr>
              <a:t>odpowiedzi na </a:t>
            </a:r>
            <a:r>
              <a:rPr lang="de-DE" sz="3200" b="1" kern="0" dirty="0" smtClean="0">
                <a:solidFill>
                  <a:schemeClr val="tx1"/>
                </a:solidFill>
                <a:latin typeface="+mn-lt"/>
              </a:rPr>
              <a:t>poniż</a:t>
            </a:r>
            <a:r>
              <a:rPr lang="de-DE" sz="3200" b="1" kern="0" dirty="0" smtClean="0">
                <a:solidFill>
                  <a:schemeClr val="tx1"/>
                </a:solidFill>
                <a:latin typeface="+mn-lt"/>
              </a:rPr>
              <a:t>sze </a:t>
            </a:r>
            <a:r>
              <a:rPr lang="de-DE" sz="3200" b="1" kern="0" dirty="0" smtClean="0">
                <a:solidFill>
                  <a:schemeClr val="tx1"/>
                </a:solidFill>
                <a:latin typeface="+mn-lt"/>
              </a:rPr>
              <a:t>pytania: </a:t>
            </a:r>
          </a:p>
          <a:p>
            <a:endParaRPr lang="de-DE" sz="3200" kern="0" dirty="0" smtClean="0"/>
          </a:p>
          <a:p>
            <a:pPr lvl="2"/>
            <a:r>
              <a:rPr lang="de-DE" sz="3200" kern="0" dirty="0" smtClean="0"/>
              <a:t>Jak </a:t>
            </a:r>
            <a:r>
              <a:rPr lang="de-DE" sz="3200" kern="0" dirty="0" smtClean="0"/>
              <a:t>wygl</a:t>
            </a:r>
            <a:r>
              <a:rPr lang="de-DE" sz="3200" dirty="0" smtClean="0">
                <a:solidFill>
                  <a:srgbClr val="000548"/>
                </a:solidFill>
              </a:rPr>
              <a:t>ą</a:t>
            </a:r>
            <a:r>
              <a:rPr lang="de-DE" sz="3200" kern="0" dirty="0" smtClean="0"/>
              <a:t>da </a:t>
            </a:r>
            <a:r>
              <a:rPr lang="de-DE" sz="3200" kern="0" dirty="0" smtClean="0"/>
              <a:t>procedura uznania kwalifikacji zawodowych</a:t>
            </a:r>
            <a:r>
              <a:rPr lang="de-DE" sz="3200" kern="0" dirty="0" smtClean="0"/>
              <a:t>?</a:t>
            </a:r>
          </a:p>
          <a:p>
            <a:pPr lvl="2"/>
            <a:r>
              <a:rPr lang="de-DE" sz="3200" kern="0" dirty="0"/>
              <a:t>Jakie są metody zdobycia kwalifikacji zawodowych</a:t>
            </a:r>
            <a:r>
              <a:rPr lang="de-DE" sz="3200" kern="0" dirty="0" smtClean="0"/>
              <a:t>?</a:t>
            </a:r>
            <a:endParaRPr lang="de-DE" sz="3200" kern="0" dirty="0"/>
          </a:p>
          <a:p>
            <a:pPr lvl="2"/>
            <a:r>
              <a:rPr lang="de-DE" sz="3200" kern="0" dirty="0" smtClean="0"/>
              <a:t>Jakie dokumenty i w jakiej formie </a:t>
            </a:r>
            <a:r>
              <a:rPr lang="de-DE" sz="3200" kern="0" dirty="0"/>
              <a:t>muszę dostarczyć?</a:t>
            </a:r>
            <a:endParaRPr lang="de-DE" sz="3200" kern="0" dirty="0"/>
          </a:p>
          <a:p>
            <a:pPr lvl="2"/>
            <a:r>
              <a:rPr lang="de-DE" sz="3200" kern="0" dirty="0" smtClean="0"/>
              <a:t>Jakie </a:t>
            </a:r>
            <a:r>
              <a:rPr lang="de-DE" sz="3200" kern="0" dirty="0"/>
              <a:t>są mozliwości </a:t>
            </a:r>
            <a:r>
              <a:rPr lang="de-DE" sz="3200" kern="0" dirty="0" smtClean="0"/>
              <a:t>dofinansowania procedury uzyskania kwalifikacji zawodowych</a:t>
            </a:r>
            <a:r>
              <a:rPr lang="de-DE" sz="3200" kern="0" dirty="0" smtClean="0"/>
              <a:t>?</a:t>
            </a:r>
            <a:endParaRPr lang="de-DE" sz="3200" kern="0" dirty="0"/>
          </a:p>
          <a:p>
            <a:pPr lvl="2"/>
            <a:r>
              <a:rPr lang="de-DE" sz="3200" kern="0" dirty="0" smtClean="0"/>
              <a:t>Co </a:t>
            </a:r>
            <a:r>
              <a:rPr lang="de-DE" sz="3200" kern="0" dirty="0"/>
              <a:t>mogę zrobić jeśli </a:t>
            </a:r>
            <a:r>
              <a:rPr lang="de-DE" sz="3200" kern="0" dirty="0" smtClean="0"/>
              <a:t>nie utrzymam uznania</a:t>
            </a:r>
            <a:r>
              <a:rPr lang="de-DE" sz="3200" kern="0" dirty="0" smtClean="0"/>
              <a:t>?</a:t>
            </a:r>
          </a:p>
          <a:p>
            <a:pPr lvl="2"/>
            <a:endParaRPr lang="de-DE" sz="3200" kern="0" dirty="0"/>
          </a:p>
          <a:p>
            <a:pPr lvl="2"/>
            <a:endParaRPr lang="de-DE" sz="3200" kern="0" dirty="0"/>
          </a:p>
          <a:p>
            <a:pPr marL="0" lvl="2" indent="0">
              <a:buNone/>
            </a:pPr>
            <a:endParaRPr lang="de-DE" sz="3200" kern="0" dirty="0"/>
          </a:p>
          <a:p>
            <a:pPr marL="0" lvl="2" indent="0">
              <a:buNone/>
            </a:pPr>
            <a:endParaRPr lang="de-DE"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Doradztwo w zakresie uznania kwalifikacji zawodowych </a:t>
            </a:r>
            <a:endParaRPr lang="de-DE" dirty="0"/>
          </a:p>
        </p:txBody>
      </p:sp>
    </p:spTree>
    <p:extLst>
      <p:ext uri="{BB962C8B-B14F-4D97-AF65-F5344CB8AC3E}">
        <p14:creationId xmlns:p14="http://schemas.microsoft.com/office/powerpoint/2010/main" val="2586079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8</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marL="0" lvl="2" indent="0">
              <a:lnSpc>
                <a:spcPct val="100000"/>
              </a:lnSpc>
              <a:spcAft>
                <a:spcPts val="1800"/>
              </a:spcAft>
              <a:buNone/>
            </a:pPr>
            <a:r>
              <a:rPr lang="de-DE" sz="3200" b="1" kern="0" dirty="0" smtClean="0"/>
              <a:t>Jakich informacji </a:t>
            </a:r>
            <a:r>
              <a:rPr lang="de-DE" sz="3200" b="1" kern="0" dirty="0"/>
              <a:t>potrzebują Państwo </a:t>
            </a:r>
            <a:r>
              <a:rPr lang="de-DE" sz="3200" b="1" kern="0" dirty="0" smtClean="0"/>
              <a:t>przed skorzystaniem z doradztwa</a:t>
            </a:r>
            <a:r>
              <a:rPr lang="de-DE" sz="3200" b="1" kern="0" dirty="0" smtClean="0"/>
              <a:t>:</a:t>
            </a:r>
          </a:p>
          <a:p>
            <a:pPr marL="0" lvl="2" indent="0">
              <a:lnSpc>
                <a:spcPct val="100000"/>
              </a:lnSpc>
              <a:spcAft>
                <a:spcPts val="1800"/>
              </a:spcAft>
              <a:buNone/>
            </a:pPr>
            <a:endParaRPr lang="de-DE" sz="3200" b="1" kern="0" dirty="0"/>
          </a:p>
          <a:p>
            <a:pPr lvl="2"/>
            <a:r>
              <a:rPr lang="de-DE" sz="3200" kern="0" dirty="0" smtClean="0"/>
              <a:t>Jak </a:t>
            </a:r>
            <a:r>
              <a:rPr lang="de-DE" sz="3200" kern="0" dirty="0"/>
              <a:t>dokładnie </a:t>
            </a:r>
            <a:r>
              <a:rPr lang="de-DE" sz="3200" kern="0" dirty="0" smtClean="0"/>
              <a:t>nazywa </a:t>
            </a:r>
            <a:r>
              <a:rPr lang="de-DE" sz="3200" kern="0" dirty="0"/>
              <a:t>się Państwa </a:t>
            </a:r>
            <a:r>
              <a:rPr lang="de-DE" sz="3200" kern="0" dirty="0" smtClean="0"/>
              <a:t>zawód/ukończony </a:t>
            </a:r>
            <a:r>
              <a:rPr lang="de-DE" sz="3200" kern="0" dirty="0" smtClean="0"/>
              <a:t>kierunek</a:t>
            </a:r>
            <a:r>
              <a:rPr lang="de-DE" sz="3200" kern="0" dirty="0"/>
              <a:t> studiów</a:t>
            </a:r>
            <a:r>
              <a:rPr lang="de-DE" sz="3200" kern="0" dirty="0" smtClean="0"/>
              <a:t>? </a:t>
            </a:r>
          </a:p>
          <a:p>
            <a:pPr lvl="2"/>
            <a:r>
              <a:rPr lang="de-DE" sz="3200" kern="0" dirty="0"/>
              <a:t>Które </a:t>
            </a:r>
            <a:r>
              <a:rPr lang="de-DE" sz="3200" kern="0" dirty="0" smtClean="0"/>
              <a:t>zawody </a:t>
            </a:r>
            <a:r>
              <a:rPr lang="de-DE" sz="3200" kern="0" dirty="0"/>
              <a:t>są </a:t>
            </a:r>
            <a:r>
              <a:rPr lang="de-DE" sz="3200" kern="0" dirty="0" smtClean="0"/>
              <a:t>zawodami regulowanymi, jakie kwalifikacje i dyplomy </a:t>
            </a:r>
            <a:r>
              <a:rPr lang="de-DE" sz="3200" kern="0" dirty="0"/>
              <a:t>potrzebują </a:t>
            </a:r>
            <a:r>
              <a:rPr lang="de-DE" sz="3200" kern="0" dirty="0" smtClean="0"/>
              <a:t>uznania?</a:t>
            </a:r>
          </a:p>
          <a:p>
            <a:pPr lvl="2"/>
            <a:r>
              <a:rPr lang="de-DE" sz="3200" kern="0" dirty="0" smtClean="0"/>
              <a:t>Czy </a:t>
            </a:r>
            <a:r>
              <a:rPr lang="de-DE" sz="3200" kern="0" dirty="0" smtClean="0"/>
              <a:t>złożyli już</a:t>
            </a:r>
            <a:r>
              <a:rPr lang="de-DE" sz="3200" kern="0" dirty="0" smtClean="0"/>
              <a:t> </a:t>
            </a:r>
            <a:r>
              <a:rPr lang="de-DE" sz="3200" kern="0" dirty="0"/>
              <a:t>Państwo </a:t>
            </a:r>
            <a:r>
              <a:rPr lang="de-DE" sz="3200" kern="0" dirty="0" smtClean="0"/>
              <a:t>wniosek o uznanie kwalifikacji? </a:t>
            </a:r>
            <a:r>
              <a:rPr lang="de-DE" sz="3200" kern="0" dirty="0"/>
              <a:t>Jeśli </a:t>
            </a:r>
            <a:r>
              <a:rPr lang="de-DE" sz="3200" kern="0" dirty="0" smtClean="0"/>
              <a:t>tak, to w jakiej instytucji/poradni? </a:t>
            </a:r>
            <a:endParaRPr lang="de-DE" sz="3200" kern="0" dirty="0" smtClean="0"/>
          </a:p>
          <a:p>
            <a:pPr lvl="2"/>
            <a:endParaRPr lang="de-DE" sz="3200" kern="0" dirty="0"/>
          </a:p>
          <a:p>
            <a:pPr marL="0" lvl="2" indent="0">
              <a:buNone/>
            </a:pPr>
            <a:endParaRPr lang="de-DE" sz="3200" kern="0" dirty="0" smtClean="0"/>
          </a:p>
          <a:p>
            <a:pPr marL="0" lvl="2" indent="0">
              <a:buNone/>
            </a:pPr>
            <a:endParaRPr lang="de-DE" sz="3200" kern="0" dirty="0" smtClean="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Doradztwo w zakresie uznania kwalifikacji zawodowych </a:t>
            </a:r>
            <a:endParaRPr lang="de-DE" dirty="0"/>
          </a:p>
        </p:txBody>
      </p:sp>
    </p:spTree>
    <p:extLst>
      <p:ext uri="{BB962C8B-B14F-4D97-AF65-F5344CB8AC3E}">
        <p14:creationId xmlns:p14="http://schemas.microsoft.com/office/powerpoint/2010/main" val="335241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xmlns="" id="{60F08BAB-FA08-429C-9607-86B5BBC34F96}"/>
              </a:ext>
            </a:extLst>
          </p:cNvPr>
          <p:cNvSpPr>
            <a:spLocks noGrp="1"/>
          </p:cNvSpPr>
          <p:nvPr>
            <p:ph type="sldNum" sz="quarter" idx="10"/>
          </p:nvPr>
        </p:nvSpPr>
        <p:spPr/>
        <p:txBody>
          <a:bodyPr/>
          <a:lstStyle/>
          <a:p>
            <a:fld id="{B1DFA706-D6BF-4054-BFB5-EC6378B45988}" type="slidenum">
              <a:rPr lang="de-DE" smtClean="0"/>
              <a:pPr/>
              <a:t>9</a:t>
            </a:fld>
            <a:endParaRPr lang="de-DE" dirty="0"/>
          </a:p>
        </p:txBody>
      </p:sp>
      <p:sp>
        <p:nvSpPr>
          <p:cNvPr id="5" name="Vertikaler Textplatzhalter 4">
            <a:extLst>
              <a:ext uri="{FF2B5EF4-FFF2-40B4-BE49-F238E27FC236}">
                <a16:creationId xmlns:a16="http://schemas.microsoft.com/office/drawing/2014/main" xmlns="" id="{E981B12F-F723-4602-AEF9-BDACD7890496}"/>
              </a:ext>
            </a:extLst>
          </p:cNvPr>
          <p:cNvSpPr>
            <a:spLocks noGrp="1"/>
          </p:cNvSpPr>
          <p:nvPr>
            <p:ph type="body" orient="vert" idx="1"/>
          </p:nvPr>
        </p:nvSpPr>
        <p:spPr/>
        <p:txBody>
          <a:bodyPr/>
          <a:lstStyle/>
          <a:p>
            <a:pPr marL="0" lvl="2" indent="0">
              <a:buNone/>
            </a:pPr>
            <a:r>
              <a:rPr lang="de-DE" sz="3200" b="1" kern="0" dirty="0" smtClean="0"/>
              <a:t>Dokumenty wymagane do </a:t>
            </a:r>
            <a:r>
              <a:rPr lang="de-DE" sz="3200" b="1" kern="0" dirty="0"/>
              <a:t>zlożenia </a:t>
            </a:r>
            <a:r>
              <a:rPr lang="de-DE" sz="3200" b="1" kern="0" dirty="0" smtClean="0"/>
              <a:t>wniosku:</a:t>
            </a:r>
            <a:endParaRPr lang="de-DE" sz="3200" b="1" kern="0" dirty="0"/>
          </a:p>
          <a:p>
            <a:pPr lvl="2"/>
            <a:r>
              <a:rPr lang="de-DE" altLang="de-DE" sz="3200" kern="0" dirty="0"/>
              <a:t>Dowód tożsamosci </a:t>
            </a:r>
            <a:r>
              <a:rPr lang="de-DE" altLang="de-DE" sz="3200" kern="0" dirty="0" smtClean="0"/>
              <a:t>(</a:t>
            </a:r>
            <a:r>
              <a:rPr lang="de-DE" altLang="de-DE" sz="3200" kern="0" dirty="0"/>
              <a:t>Dowód </a:t>
            </a:r>
            <a:r>
              <a:rPr lang="de-DE" altLang="de-DE" sz="3200" kern="0" dirty="0" smtClean="0"/>
              <a:t>osobisty albo Paszport</a:t>
            </a:r>
            <a:r>
              <a:rPr lang="de-DE" altLang="de-DE" sz="3200" kern="0" dirty="0"/>
              <a:t>)</a:t>
            </a:r>
          </a:p>
          <a:p>
            <a:pPr lvl="2"/>
            <a:r>
              <a:rPr lang="de-DE" altLang="de-DE" sz="3200" kern="0" dirty="0" smtClean="0"/>
              <a:t>Dyplom </a:t>
            </a:r>
            <a:r>
              <a:rPr lang="de-DE" altLang="de-DE" sz="3200" kern="0" dirty="0"/>
              <a:t>ukończenia szkoły wyższej </a:t>
            </a:r>
            <a:r>
              <a:rPr lang="de-DE" altLang="de-DE" sz="3200" kern="0" dirty="0" smtClean="0"/>
              <a:t>(</a:t>
            </a:r>
            <a:r>
              <a:rPr lang="de-DE" altLang="de-DE" sz="3200" kern="0" dirty="0"/>
              <a:t>zawód </a:t>
            </a:r>
            <a:r>
              <a:rPr lang="de-DE" altLang="de-DE" sz="3200" kern="0" dirty="0" smtClean="0"/>
              <a:t>wychowawcy jest zawodem regulowanym)</a:t>
            </a:r>
            <a:endParaRPr lang="de-DE" altLang="de-DE" sz="3200" kern="0" dirty="0"/>
          </a:p>
          <a:p>
            <a:pPr lvl="2"/>
            <a:r>
              <a:rPr lang="de-DE" sz="3200" kern="0" dirty="0" smtClean="0"/>
              <a:t>Baza </a:t>
            </a:r>
            <a:r>
              <a:rPr lang="de-DE" sz="3200" kern="0" dirty="0" smtClean="0"/>
              <a:t>danych "</a:t>
            </a:r>
            <a:r>
              <a:rPr lang="de-DE" sz="3200" kern="0" dirty="0" smtClean="0"/>
              <a:t>anabin" – </a:t>
            </a:r>
            <a:r>
              <a:rPr lang="de-DE" sz="3200" kern="0" dirty="0"/>
              <a:t>udostępnia </a:t>
            </a:r>
            <a:r>
              <a:rPr lang="de-DE" sz="3200" kern="0" dirty="0" smtClean="0"/>
              <a:t>informacje na temat oceny zagranicznych </a:t>
            </a:r>
            <a:r>
              <a:rPr lang="de-DE" sz="3200" kern="0" dirty="0"/>
              <a:t>świadectw wykształcenia </a:t>
            </a:r>
            <a:r>
              <a:rPr lang="de-DE" sz="3200" kern="0" dirty="0" smtClean="0"/>
              <a:t>i wspiera osoby jako </a:t>
            </a:r>
            <a:r>
              <a:rPr lang="de-DE" sz="3200" kern="0" dirty="0"/>
              <a:t>pracowników </a:t>
            </a:r>
            <a:r>
              <a:rPr lang="de-DE" sz="3200" kern="0" dirty="0" smtClean="0"/>
              <a:t>w trakcie klasyfikowania kwalifikacji nabytych za </a:t>
            </a:r>
            <a:r>
              <a:rPr lang="de-DE" sz="3200" kern="0" dirty="0"/>
              <a:t>granicą </a:t>
            </a:r>
            <a:r>
              <a:rPr lang="de-DE" sz="3200" kern="0" dirty="0" smtClean="0"/>
              <a:t>w ramach niemieckiego systemu edukacji </a:t>
            </a:r>
            <a:endParaRPr lang="de-DE" sz="3200" kern="0" dirty="0"/>
          </a:p>
          <a:p>
            <a:pPr lvl="2"/>
            <a:r>
              <a:rPr lang="de-DE" altLang="de-DE" sz="3200" kern="0" dirty="0"/>
              <a:t>Zaświadczenie </a:t>
            </a:r>
            <a:r>
              <a:rPr lang="de-DE" altLang="de-DE" sz="3200" kern="0" dirty="0" smtClean="0"/>
              <a:t>o odpowiednim </a:t>
            </a:r>
            <a:r>
              <a:rPr lang="de-DE" altLang="de-DE" sz="3200" kern="0" dirty="0"/>
              <a:t>doświadczeniu </a:t>
            </a:r>
            <a:r>
              <a:rPr lang="de-DE" altLang="de-DE" sz="3200" kern="0" dirty="0" smtClean="0"/>
              <a:t>zawodowym</a:t>
            </a:r>
            <a:endParaRPr lang="de-DE" altLang="de-DE" sz="3200" kern="0" dirty="0"/>
          </a:p>
          <a:p>
            <a:pPr lvl="2"/>
            <a:r>
              <a:rPr lang="de-DE" altLang="de-DE" sz="3200" kern="0" dirty="0"/>
              <a:t>Świadectwa szkoleń, </a:t>
            </a:r>
            <a:r>
              <a:rPr lang="de-DE" altLang="de-DE" sz="3200" kern="0" dirty="0" smtClean="0"/>
              <a:t>certyfikaty</a:t>
            </a:r>
            <a:endParaRPr lang="de-DE" altLang="de-DE" sz="3200" kern="0" dirty="0"/>
          </a:p>
          <a:p>
            <a:pPr lvl="2"/>
            <a:r>
              <a:rPr lang="de-DE" altLang="de-DE" sz="3200" kern="0" dirty="0"/>
              <a:t>Zaświadczenie </a:t>
            </a:r>
            <a:r>
              <a:rPr lang="de-DE" altLang="de-DE" sz="3200" kern="0" dirty="0" smtClean="0"/>
              <a:t>o prawie do wykonywania zawodu</a:t>
            </a:r>
            <a:endParaRPr lang="de-DE" altLang="de-DE" sz="3200" kern="0" dirty="0"/>
          </a:p>
          <a:p>
            <a:pPr lvl="2"/>
            <a:r>
              <a:rPr lang="de-DE" altLang="de-DE" sz="3200" kern="0" dirty="0"/>
              <a:t>Zaświadczenie </a:t>
            </a:r>
            <a:r>
              <a:rPr lang="de-DE" altLang="de-DE" sz="3200" kern="0" dirty="0" smtClean="0"/>
              <a:t>o </a:t>
            </a:r>
            <a:r>
              <a:rPr lang="de-DE" altLang="de-DE" sz="3200" kern="0" dirty="0"/>
              <a:t>znajomości języka </a:t>
            </a:r>
            <a:r>
              <a:rPr lang="de-DE" altLang="de-DE" sz="3200" kern="0" dirty="0" smtClean="0"/>
              <a:t>niemieckiego</a:t>
            </a:r>
          </a:p>
          <a:p>
            <a:pPr lvl="2"/>
            <a:r>
              <a:rPr lang="de-DE" altLang="de-DE" sz="3200" kern="0" dirty="0"/>
              <a:t>Życiorys zawierający </a:t>
            </a:r>
            <a:r>
              <a:rPr lang="de-DE" altLang="de-DE" sz="3200" kern="0" dirty="0" smtClean="0"/>
              <a:t>dane kontaktowe</a:t>
            </a:r>
          </a:p>
          <a:p>
            <a:pPr lvl="2"/>
            <a:r>
              <a:rPr lang="de-DE" altLang="de-DE" sz="3200" kern="0" dirty="0"/>
              <a:t>Tłumaczenie </a:t>
            </a:r>
            <a:r>
              <a:rPr lang="de-DE" altLang="de-DE" sz="3200" kern="0" dirty="0" smtClean="0"/>
              <a:t>uwierzytelnione dyplomu</a:t>
            </a:r>
            <a:r>
              <a:rPr lang="de-DE" altLang="de-DE" sz="3200" kern="0" dirty="0"/>
              <a:t> </a:t>
            </a:r>
            <a:r>
              <a:rPr lang="de-DE" altLang="de-DE" sz="3200" kern="0" dirty="0" smtClean="0"/>
              <a:t>oraz suplementu do dyplomu</a:t>
            </a:r>
          </a:p>
          <a:p>
            <a:pPr marL="0" lvl="2" indent="0">
              <a:buNone/>
            </a:pPr>
            <a:endParaRPr lang="de-DE" altLang="de-DE" sz="3200" kern="0" dirty="0"/>
          </a:p>
          <a:p>
            <a:pPr marL="0" lvl="2" indent="0">
              <a:buNone/>
            </a:pPr>
            <a:r>
              <a:rPr lang="de-DE" altLang="de-DE" sz="2000" kern="0" dirty="0" smtClean="0"/>
              <a:t>Infos: </a:t>
            </a:r>
            <a:r>
              <a:rPr lang="de-DE" altLang="de-DE" sz="2000" kern="0" dirty="0" smtClean="0">
                <a:hlinkClick r:id="rId2"/>
              </a:rPr>
              <a:t>https</a:t>
            </a:r>
            <a:r>
              <a:rPr lang="de-DE" altLang="de-DE" sz="2000" kern="0" dirty="0">
                <a:hlinkClick r:id="rId2"/>
              </a:rPr>
              <a:t>://</a:t>
            </a:r>
            <a:r>
              <a:rPr lang="de-DE" altLang="de-DE" sz="2000" kern="0" dirty="0" smtClean="0">
                <a:hlinkClick r:id="rId2"/>
              </a:rPr>
              <a:t>www.anerkennung-in-deutschland.de/de/interest/finder/result?arrangement=Nein&amp;location=48816&amp;nationality=EU_EWR_Schweiz&amp;profession=397&amp;success=Ja&amp;whereabouts=Deutschland&amp;zipSearch=1&amp;qualification=EU_EWR_Schweiz</a:t>
            </a:r>
            <a:endParaRPr lang="de-DE" altLang="de-DE" sz="2000" kern="0" dirty="0" smtClean="0"/>
          </a:p>
          <a:p>
            <a:pPr marL="0" lvl="2" indent="0">
              <a:buNone/>
            </a:pPr>
            <a:endParaRPr lang="de-DE" altLang="de-DE" sz="2000" kern="0" dirty="0"/>
          </a:p>
          <a:p>
            <a:pPr marL="0" lvl="2" indent="0">
              <a:buNone/>
            </a:pPr>
            <a:endParaRPr lang="de-DE" altLang="de-DE" sz="2000" kern="0" dirty="0"/>
          </a:p>
          <a:p>
            <a:pPr lvl="2"/>
            <a:endParaRPr lang="de-DE" altLang="de-DE" sz="3200" kern="0" dirty="0"/>
          </a:p>
          <a:p>
            <a:pPr marL="0" lvl="2" indent="0">
              <a:buNone/>
            </a:pPr>
            <a:endParaRPr lang="de-DE" sz="3200" kern="0" dirty="0"/>
          </a:p>
        </p:txBody>
      </p:sp>
      <p:sp>
        <p:nvSpPr>
          <p:cNvPr id="4" name="Titel 3">
            <a:extLst>
              <a:ext uri="{FF2B5EF4-FFF2-40B4-BE49-F238E27FC236}">
                <a16:creationId xmlns:a16="http://schemas.microsoft.com/office/drawing/2014/main" xmlns="" id="{0321EC28-496C-4E38-A32A-6F5B41D5055C}"/>
              </a:ext>
            </a:extLst>
          </p:cNvPr>
          <p:cNvSpPr>
            <a:spLocks noGrp="1"/>
          </p:cNvSpPr>
          <p:nvPr>
            <p:ph type="title"/>
          </p:nvPr>
        </p:nvSpPr>
        <p:spPr/>
        <p:txBody>
          <a:bodyPr/>
          <a:lstStyle/>
          <a:p>
            <a:r>
              <a:rPr lang="de-DE" dirty="0" smtClean="0"/>
              <a:t>Wymagane dokumenty do procedury uznania kwalifikacji zawodowych: </a:t>
            </a:r>
            <a:endParaRPr lang="de-DE" dirty="0"/>
          </a:p>
        </p:txBody>
      </p:sp>
    </p:spTree>
    <p:extLst>
      <p:ext uri="{BB962C8B-B14F-4D97-AF65-F5344CB8AC3E}">
        <p14:creationId xmlns:p14="http://schemas.microsoft.com/office/powerpoint/2010/main" val="45946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Johanniter PowerPoint Master">
  <a:themeElements>
    <a:clrScheme name="Johanniter">
      <a:dk1>
        <a:srgbClr val="000548"/>
      </a:dk1>
      <a:lt1>
        <a:sysClr val="window" lastClr="FFFFFF"/>
      </a:lt1>
      <a:dk2>
        <a:srgbClr val="EB003C"/>
      </a:dk2>
      <a:lt2>
        <a:srgbClr val="F0F0F0"/>
      </a:lt2>
      <a:accent1>
        <a:srgbClr val="000548"/>
      </a:accent1>
      <a:accent2>
        <a:srgbClr val="6084BF"/>
      </a:accent2>
      <a:accent3>
        <a:srgbClr val="A2BFE0"/>
      </a:accent3>
      <a:accent4>
        <a:srgbClr val="FF606E"/>
      </a:accent4>
      <a:accent5>
        <a:srgbClr val="FF9EA7"/>
      </a:accent5>
      <a:accent6>
        <a:srgbClr val="DEFF00"/>
      </a:accent6>
      <a:hlink>
        <a:srgbClr val="000548"/>
      </a:hlink>
      <a:folHlink>
        <a:srgbClr val="000548"/>
      </a:folHlink>
    </a:clrScheme>
    <a:fontScheme name="Maven Johanniter">
      <a:majorFont>
        <a:latin typeface="Maven Johanniter Medium"/>
        <a:ea typeface=""/>
        <a:cs typeface=""/>
      </a:majorFont>
      <a:minorFont>
        <a:latin typeface="Maven Johann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algn="l">
          <a:defRPr sz="2000" dirty="0" smtClean="0">
            <a:solidFill>
              <a:schemeClr val="tx1"/>
            </a:solidFill>
          </a:defRPr>
        </a:defPPr>
      </a:lstStyle>
    </a:txDef>
  </a:objectDefaults>
  <a:extraClrSchemeLst/>
  <a:custClrLst>
    <a:custClr name="R=235 G=0 B=60">
      <a:srgbClr val="EB003C"/>
    </a:custClr>
    <a:custClr name="R=255 G=96 B=110">
      <a:srgbClr val="FF606E"/>
    </a:custClr>
    <a:custClr name="R=255 G=158 B=167">
      <a:srgbClr val="FF9EA7"/>
    </a:custClr>
    <a:custClr name="R=255 G=204 B=216">
      <a:srgbClr val="FFCCD8"/>
    </a:custClr>
    <a:custClr name="R=255 G=255 B=255">
      <a:srgbClr val="FFFFFF"/>
    </a:custClr>
    <a:custClr name="R=0 G=5 B=72">
      <a:srgbClr val="000548"/>
    </a:custClr>
    <a:custClr name="R=96 G=132 B=191">
      <a:srgbClr val="6084BF"/>
    </a:custClr>
    <a:custClr name="R=162 G=191 B=224">
      <a:srgbClr val="A2BFE0"/>
    </a:custClr>
    <a:custClr name="R=222 G=238 B=252">
      <a:srgbClr val="DEEEFC"/>
    </a:custClr>
    <a:custClr name="R=240 G=240 B=240">
      <a:srgbClr val="F0F0F0"/>
    </a:custClr>
    <a:custClr name="R=0 G=166 B=139">
      <a:srgbClr val="00A68B"/>
    </a:custClr>
    <a:custClr name="R=83 G=207 B=173">
      <a:srgbClr val="53CFAD"/>
    </a:custClr>
    <a:custClr name="R=152 G=235 B=210">
      <a:srgbClr val="98EBD2"/>
    </a:custClr>
    <a:custClr name="R=205 G=255 B=239">
      <a:srgbClr val="CDFFEF"/>
    </a:custClr>
    <a:custClr name="R=255 G=255 B=255">
      <a:srgbClr val="FFFFFF"/>
    </a:custClr>
    <a:custClr name="R=222 G=255 B=0">
      <a:srgbClr val="DEFF00"/>
    </a:custClr>
    <a:custClr name="R=244 G=176 B=10">
      <a:srgbClr val="F4B00A"/>
    </a:custClr>
    <a:custClr name="R=244 G=194 B=111">
      <a:srgbClr val="F4C26F"/>
    </a:custClr>
    <a:custClr name="R=247 G=212 B=160">
      <a:srgbClr val="F7D4A0"/>
    </a:custClr>
    <a:custClr name="R=250 G=229 B=200">
      <a:srgbClr val="FAE5C8"/>
    </a:custClr>
    <a:custClr name="R=119 G=92 B=218">
      <a:srgbClr val="775CDA"/>
    </a:custClr>
    <a:custClr name="R=139 G=120 B=255">
      <a:srgbClr val="8B78FF"/>
    </a:custClr>
    <a:custClr name="R=163 G=162 B=255">
      <a:srgbClr val="A3A2FF"/>
    </a:custClr>
    <a:custClr name="R=211 G=214 B=255">
      <a:srgbClr val="D3D6FF"/>
    </a:custClr>
    <a:custClr name="R=255 G=255 B=255">
      <a:srgbClr val="FFFFFF"/>
    </a:custClr>
    <a:custClr name="R=137 G=12 B=88">
      <a:srgbClr val="890C58"/>
    </a:custClr>
    <a:custClr name="R=162 G=63 B=118">
      <a:srgbClr val="A23F76"/>
    </a:custClr>
    <a:custClr name="R=185 G=102 B=156">
      <a:srgbClr val="B9669C"/>
    </a:custClr>
    <a:custClr name="R=219 G=165 B=214">
      <a:srgbClr val="DBA5D6"/>
    </a:custClr>
    <a:custClr name="R=255 G=255 B=255">
      <a:srgbClr val="FFFFFF"/>
    </a:custClr>
  </a:custClrLst>
  <a:extLst>
    <a:ext uri="{05A4C25C-085E-4340-85A3-A5531E510DB2}">
      <thm15:themeFamily xmlns:thm15="http://schemas.microsoft.com/office/thememl/2012/main" xmlns="" name="PPT_Johanniter_Claim_210204.potx" id="{89E2526D-3374-448C-B88D-E8B237539D6D}" vid="{D7F6FB0D-FB3B-454B-938E-FA3BC2C4FA1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PPT_Johanniter_Claim_210204</Template>
  <TotalTime>0</TotalTime>
  <Words>707</Words>
  <Application>Microsoft Office PowerPoint</Application>
  <PresentationFormat>Benutzerdefiniert</PresentationFormat>
  <Paragraphs>123</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Maven Johanniter</vt:lpstr>
      <vt:lpstr>Maven Johanniter Medium</vt:lpstr>
      <vt:lpstr>Calibri</vt:lpstr>
      <vt:lpstr>Wingdings</vt:lpstr>
      <vt:lpstr>Symbol</vt:lpstr>
      <vt:lpstr>Johanniter PowerPoint Master</vt:lpstr>
      <vt:lpstr>  Projekt Polska</vt:lpstr>
      <vt:lpstr>Procedury przed rozpoczęciem praktyk  </vt:lpstr>
      <vt:lpstr>Przebieg praktyki w przedszkolu</vt:lpstr>
      <vt:lpstr>Praktyka w Przedszkolu</vt:lpstr>
      <vt:lpstr>Praktyka w Przedszkolu</vt:lpstr>
      <vt:lpstr>Ihre Ansprechpartner / Osoby kontaktowe</vt:lpstr>
      <vt:lpstr>Doradztwo w zakresie uznania kwalifikacji zawodowych </vt:lpstr>
      <vt:lpstr>Doradztwo w zakresie uznania kwalifikacji zawodowych </vt:lpstr>
      <vt:lpstr>Wymagane dokumenty do procedury uznania kwalifikacji zawodowych: </vt:lpstr>
      <vt:lpstr>Procedury po przyjeździe do Brandenburg: </vt:lpstr>
    </vt:vector>
  </TitlesOfParts>
  <Company>Johanniter-Unfall-Hilfe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Rybark, Viktoria</dc:creator>
  <cp:lastModifiedBy>Dell</cp:lastModifiedBy>
  <cp:revision>97</cp:revision>
  <dcterms:created xsi:type="dcterms:W3CDTF">2021-11-15T12:02:21Z</dcterms:created>
  <dcterms:modified xsi:type="dcterms:W3CDTF">2022-01-12T21:10:46Z</dcterms:modified>
</cp:coreProperties>
</file>